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13716000" cx="24384000"/>
  <p:notesSz cx="6858000" cy="9144000"/>
  <p:embeddedFontLst>
    <p:embeddedFont>
      <p:font typeface="Merriweather Sans"/>
      <p:regular r:id="rId32"/>
      <p:bold r:id="rId33"/>
      <p:italic r:id="rId34"/>
      <p:boldItalic r:id="rId35"/>
    </p:embeddedFont>
    <p:embeddedFont>
      <p:font typeface="Helvetica Neue"/>
      <p:regular r:id="rId36"/>
      <p:bold r:id="rId37"/>
      <p:italic r:id="rId38"/>
      <p:boldItalic r:id="rId39"/>
    </p:embeddedFont>
    <p:embeddedFont>
      <p:font typeface="Helvetica Neue Light"/>
      <p:regular r:id="rId40"/>
      <p:bold r:id="rId41"/>
      <p:italic r:id="rId42"/>
      <p:boldItalic r:id="rId43"/>
    </p:embeddedFont>
    <p:embeddedFont>
      <p:font typeface="Gill Sans"/>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3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30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20" Type="http://schemas.openxmlformats.org/officeDocument/2006/relationships/slide" Target="slides/slide14.xml"/><Relationship Id="rId42" Type="http://schemas.openxmlformats.org/officeDocument/2006/relationships/font" Target="fonts/HelveticaNeueLight-italic.fntdata"/><Relationship Id="rId41" Type="http://schemas.openxmlformats.org/officeDocument/2006/relationships/font" Target="fonts/HelveticaNeueLight-bold.fntdata"/><Relationship Id="rId22" Type="http://schemas.openxmlformats.org/officeDocument/2006/relationships/slide" Target="slides/slide16.xml"/><Relationship Id="rId44" Type="http://schemas.openxmlformats.org/officeDocument/2006/relationships/font" Target="fonts/GillSans-regular.fntdata"/><Relationship Id="rId21" Type="http://schemas.openxmlformats.org/officeDocument/2006/relationships/slide" Target="slides/slide15.xml"/><Relationship Id="rId43" Type="http://schemas.openxmlformats.org/officeDocument/2006/relationships/font" Target="fonts/HelveticaNeueLight-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Gill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erriweatherSans-bold.fntdata"/><Relationship Id="rId10" Type="http://schemas.openxmlformats.org/officeDocument/2006/relationships/slide" Target="slides/slide4.xml"/><Relationship Id="rId32" Type="http://schemas.openxmlformats.org/officeDocument/2006/relationships/font" Target="fonts/MerriweatherSans-regular.fntdata"/><Relationship Id="rId13" Type="http://schemas.openxmlformats.org/officeDocument/2006/relationships/slide" Target="slides/slide7.xml"/><Relationship Id="rId35" Type="http://schemas.openxmlformats.org/officeDocument/2006/relationships/font" Target="fonts/MerriweatherSans-boldItalic.fntdata"/><Relationship Id="rId12" Type="http://schemas.openxmlformats.org/officeDocument/2006/relationships/slide" Target="slides/slide6.xml"/><Relationship Id="rId34" Type="http://schemas.openxmlformats.org/officeDocument/2006/relationships/font" Target="fonts/MerriweatherSans-italic.fntdata"/><Relationship Id="rId15" Type="http://schemas.openxmlformats.org/officeDocument/2006/relationships/slide" Target="slides/slide9.xml"/><Relationship Id="rId37" Type="http://schemas.openxmlformats.org/officeDocument/2006/relationships/font" Target="fonts/HelveticaNeue-bold.fntdata"/><Relationship Id="rId14" Type="http://schemas.openxmlformats.org/officeDocument/2006/relationships/slide" Target="slides/slide8.xml"/><Relationship Id="rId36" Type="http://schemas.openxmlformats.org/officeDocument/2006/relationships/font" Target="fonts/HelveticaNeue-regular.fntdata"/><Relationship Id="rId17" Type="http://schemas.openxmlformats.org/officeDocument/2006/relationships/slide" Target="slides/slide11.xml"/><Relationship Id="rId39" Type="http://schemas.openxmlformats.org/officeDocument/2006/relationships/font" Target="fonts/HelveticaNeue-boldItalic.fntdata"/><Relationship Id="rId16" Type="http://schemas.openxmlformats.org/officeDocument/2006/relationships/slide" Target="slides/slide10.xml"/><Relationship Id="rId38" Type="http://schemas.openxmlformats.org/officeDocument/2006/relationships/font" Target="fonts/HelveticaNeue-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faeb4b84f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4faeb4b84f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fc796b311_13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fc796b311_13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fc796b311_1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fc796b311_13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fc796b311_1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fc796b311_13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fc796b311_1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fc796b311_13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fc796b311_1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fc796b311_13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fc796b311_1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fc796b311_13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 CITY Color copy" type="tx">
  <p:cSld name="TITLE_AND_BODY">
    <p:bg>
      <p:bgPr>
        <a:solidFill>
          <a:srgbClr val="FFFFFF"/>
        </a:solidFill>
      </p:bgPr>
    </p:bg>
    <p:spTree>
      <p:nvGrpSpPr>
        <p:cNvPr id="10" name="Shape 10"/>
        <p:cNvGrpSpPr/>
        <p:nvPr/>
      </p:nvGrpSpPr>
      <p:grpSpPr>
        <a:xfrm>
          <a:off x="0" y="0"/>
          <a:ext cx="0" cy="0"/>
          <a:chOff x="0" y="0"/>
          <a:chExt cx="0" cy="0"/>
        </a:xfrm>
      </p:grpSpPr>
      <p:sp>
        <p:nvSpPr>
          <p:cNvPr id="11" name="Google Shape;11;p2"/>
          <p:cNvSpPr txBox="1"/>
          <p:nvPr>
            <p:ph type="title"/>
          </p:nvPr>
        </p:nvSpPr>
        <p:spPr>
          <a:xfrm>
            <a:off x="7873652" y="9293869"/>
            <a:ext cx="8756800" cy="1463031"/>
          </a:xfrm>
          <a:prstGeom prst="rect">
            <a:avLst/>
          </a:prstGeom>
          <a:noFill/>
          <a:ln>
            <a:noFill/>
          </a:ln>
        </p:spPr>
        <p:txBody>
          <a:bodyPr anchorCtr="0" anchor="t" bIns="0" lIns="0" spcFirstLastPara="1" rIns="0" wrap="square" tIns="0"/>
          <a:lstStyle>
            <a:lvl1pPr lvl="0" algn="ctr">
              <a:lnSpc>
                <a:spcPct val="100000"/>
              </a:lnSpc>
              <a:spcBef>
                <a:spcPts val="0"/>
              </a:spcBef>
              <a:spcAft>
                <a:spcPts val="0"/>
              </a:spcAft>
              <a:buClr>
                <a:srgbClr val="9E9F9E"/>
              </a:buClr>
              <a:buSzPts val="9600"/>
              <a:buFont typeface="Helvetica Neue"/>
              <a:buNone/>
              <a:defRPr b="0" sz="9600" cap="none">
                <a:solidFill>
                  <a:srgbClr val="9E9F9E"/>
                </a:solidFill>
              </a:defRPr>
            </a:lvl1pPr>
            <a:lvl2pPr lvl="1" algn="l">
              <a:lnSpc>
                <a:spcPct val="80000"/>
              </a:lnSpc>
              <a:spcBef>
                <a:spcPts val="0"/>
              </a:spcBef>
              <a:spcAft>
                <a:spcPts val="0"/>
              </a:spcAft>
              <a:buClr>
                <a:srgbClr val="D8232A"/>
              </a:buClr>
              <a:buSzPts val="9600"/>
              <a:buNone/>
              <a:defRPr sz="9600"/>
            </a:lvl2pPr>
            <a:lvl3pPr lvl="2" algn="l">
              <a:lnSpc>
                <a:spcPct val="80000"/>
              </a:lnSpc>
              <a:spcBef>
                <a:spcPts val="0"/>
              </a:spcBef>
              <a:spcAft>
                <a:spcPts val="0"/>
              </a:spcAft>
              <a:buClr>
                <a:srgbClr val="D8232A"/>
              </a:buClr>
              <a:buSzPts val="9600"/>
              <a:buNone/>
              <a:defRPr sz="9600"/>
            </a:lvl3pPr>
            <a:lvl4pPr lvl="3" algn="l">
              <a:lnSpc>
                <a:spcPct val="80000"/>
              </a:lnSpc>
              <a:spcBef>
                <a:spcPts val="0"/>
              </a:spcBef>
              <a:spcAft>
                <a:spcPts val="0"/>
              </a:spcAft>
              <a:buClr>
                <a:srgbClr val="D8232A"/>
              </a:buClr>
              <a:buSzPts val="9600"/>
              <a:buNone/>
              <a:defRPr sz="9600"/>
            </a:lvl4pPr>
            <a:lvl5pPr lvl="4" algn="l">
              <a:lnSpc>
                <a:spcPct val="80000"/>
              </a:lnSpc>
              <a:spcBef>
                <a:spcPts val="0"/>
              </a:spcBef>
              <a:spcAft>
                <a:spcPts val="0"/>
              </a:spcAft>
              <a:buClr>
                <a:srgbClr val="D8232A"/>
              </a:buClr>
              <a:buSzPts val="9600"/>
              <a:buNone/>
              <a:defRPr sz="9600"/>
            </a:lvl5pPr>
            <a:lvl6pPr lvl="5" algn="l">
              <a:lnSpc>
                <a:spcPct val="80000"/>
              </a:lnSpc>
              <a:spcBef>
                <a:spcPts val="0"/>
              </a:spcBef>
              <a:spcAft>
                <a:spcPts val="0"/>
              </a:spcAft>
              <a:buClr>
                <a:srgbClr val="D8232A"/>
              </a:buClr>
              <a:buSzPts val="9600"/>
              <a:buNone/>
              <a:defRPr sz="9600"/>
            </a:lvl6pPr>
            <a:lvl7pPr lvl="6" algn="l">
              <a:lnSpc>
                <a:spcPct val="80000"/>
              </a:lnSpc>
              <a:spcBef>
                <a:spcPts val="0"/>
              </a:spcBef>
              <a:spcAft>
                <a:spcPts val="0"/>
              </a:spcAft>
              <a:buClr>
                <a:srgbClr val="D8232A"/>
              </a:buClr>
              <a:buSzPts val="9600"/>
              <a:buNone/>
              <a:defRPr sz="9600"/>
            </a:lvl7pPr>
            <a:lvl8pPr lvl="7" algn="l">
              <a:lnSpc>
                <a:spcPct val="80000"/>
              </a:lnSpc>
              <a:spcBef>
                <a:spcPts val="0"/>
              </a:spcBef>
              <a:spcAft>
                <a:spcPts val="0"/>
              </a:spcAft>
              <a:buClr>
                <a:srgbClr val="D8232A"/>
              </a:buClr>
              <a:buSzPts val="9600"/>
              <a:buNone/>
              <a:defRPr sz="9600"/>
            </a:lvl8pPr>
            <a:lvl9pPr lvl="8" algn="l">
              <a:lnSpc>
                <a:spcPct val="80000"/>
              </a:lnSpc>
              <a:spcBef>
                <a:spcPts val="0"/>
              </a:spcBef>
              <a:spcAft>
                <a:spcPts val="0"/>
              </a:spcAft>
              <a:buClr>
                <a:srgbClr val="D8232A"/>
              </a:buClr>
              <a:buSzPts val="9600"/>
              <a:buNone/>
              <a:defRPr sz="9600"/>
            </a:lvl9pPr>
          </a:lstStyle>
          <a:p/>
        </p:txBody>
      </p:sp>
      <p:pic>
        <p:nvPicPr>
          <p:cNvPr descr="pasted-image.pdf" id="12" name="Google Shape;12;p2"/>
          <p:cNvPicPr preferRelativeResize="0"/>
          <p:nvPr/>
        </p:nvPicPr>
        <p:blipFill rotWithShape="1">
          <a:blip r:embed="rId2">
            <a:alphaModFix/>
          </a:blip>
          <a:srcRect b="0" l="0" r="0" t="0"/>
          <a:stretch/>
        </p:blipFill>
        <p:spPr>
          <a:xfrm>
            <a:off x="7730955" y="1588854"/>
            <a:ext cx="9042195" cy="6553155"/>
          </a:xfrm>
          <a:prstGeom prst="rect">
            <a:avLst/>
          </a:prstGeom>
          <a:noFill/>
          <a:ln>
            <a:noFill/>
          </a:ln>
        </p:spPr>
      </p:pic>
      <p:sp>
        <p:nvSpPr>
          <p:cNvPr id="13" name="Google Shape;13;p2"/>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age - Black" showMasterSp="0" type="title">
  <p:cSld name="TITLE">
    <p:bg>
      <p:bgPr>
        <a:solidFill>
          <a:srgbClr val="000000"/>
        </a:solidFill>
      </p:bgPr>
    </p:bg>
    <p:spTree>
      <p:nvGrpSpPr>
        <p:cNvPr id="50" name="Shape 50"/>
        <p:cNvGrpSpPr/>
        <p:nvPr/>
      </p:nvGrpSpPr>
      <p:grpSpPr>
        <a:xfrm>
          <a:off x="0" y="0"/>
          <a:ext cx="0" cy="0"/>
          <a:chOff x="0" y="0"/>
          <a:chExt cx="0" cy="0"/>
        </a:xfrm>
      </p:grpSpPr>
      <p:sp>
        <p:nvSpPr>
          <p:cNvPr id="51" name="Google Shape;51;p11"/>
          <p:cNvSpPr/>
          <p:nvPr/>
        </p:nvSpPr>
        <p:spPr>
          <a:xfrm>
            <a:off x="9023350" y="6953250"/>
            <a:ext cx="24485601" cy="13944600"/>
          </a:xfrm>
          <a:prstGeom prst="rect">
            <a:avLst/>
          </a:prstGeom>
          <a:solidFill>
            <a:srgbClr val="02051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52" name="Google Shape;52;p11"/>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53" name="Google Shape;53;p11"/>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 Presentation Title" showMasterSp="0">
  <p:cSld name="LOGO + Presentation Title">
    <p:bg>
      <p:bgPr>
        <a:solidFill>
          <a:srgbClr val="000000"/>
        </a:solidFill>
      </p:bgPr>
    </p:bg>
    <p:spTree>
      <p:nvGrpSpPr>
        <p:cNvPr id="54" name="Shape 54"/>
        <p:cNvGrpSpPr/>
        <p:nvPr/>
      </p:nvGrpSpPr>
      <p:grpSpPr>
        <a:xfrm>
          <a:off x="0" y="0"/>
          <a:ext cx="0" cy="0"/>
          <a:chOff x="0" y="0"/>
          <a:chExt cx="0" cy="0"/>
        </a:xfrm>
      </p:grpSpPr>
      <p:sp>
        <p:nvSpPr>
          <p:cNvPr id="55" name="Google Shape;55;p12"/>
          <p:cNvSpPr/>
          <p:nvPr/>
        </p:nvSpPr>
        <p:spPr>
          <a:xfrm>
            <a:off x="9023350" y="6953250"/>
            <a:ext cx="24485601" cy="13944600"/>
          </a:xfrm>
          <a:prstGeom prst="rect">
            <a:avLst/>
          </a:prstGeom>
          <a:solidFill>
            <a:srgbClr val="02051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56" name="Google Shape;56;p12"/>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pic>
        <p:nvPicPr>
          <p:cNvPr descr="pasted-image.pdf" id="57" name="Google Shape;57;p12"/>
          <p:cNvPicPr preferRelativeResize="0"/>
          <p:nvPr/>
        </p:nvPicPr>
        <p:blipFill rotWithShape="1">
          <a:blip r:embed="rId2">
            <a:alphaModFix/>
          </a:blip>
          <a:srcRect b="34554" l="0" r="0" t="0"/>
          <a:stretch/>
        </p:blipFill>
        <p:spPr>
          <a:xfrm>
            <a:off x="7813600" y="1795460"/>
            <a:ext cx="8756800" cy="4732640"/>
          </a:xfrm>
          <a:prstGeom prst="rect">
            <a:avLst/>
          </a:prstGeom>
          <a:noFill/>
          <a:ln>
            <a:noFill/>
          </a:ln>
        </p:spPr>
      </p:pic>
      <p:sp>
        <p:nvSpPr>
          <p:cNvPr id="58" name="Google Shape;58;p12"/>
          <p:cNvSpPr txBox="1"/>
          <p:nvPr>
            <p:ph type="title"/>
          </p:nvPr>
        </p:nvSpPr>
        <p:spPr>
          <a:xfrm>
            <a:off x="2287190" y="6248499"/>
            <a:ext cx="19669374" cy="2273201"/>
          </a:xfrm>
          <a:prstGeom prst="rect">
            <a:avLst/>
          </a:prstGeom>
          <a:noFill/>
          <a:ln>
            <a:noFill/>
          </a:ln>
        </p:spPr>
        <p:txBody>
          <a:bodyPr anchorCtr="0" anchor="ctr"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59" name="Google Shape;59;p12"/>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 Presentation Title" showMasterSp="0">
  <p:cSld name="LOGO + Presentation Title 2">
    <p:bg>
      <p:bgPr>
        <a:solidFill>
          <a:srgbClr val="FFFFFF"/>
        </a:solidFill>
      </p:bgPr>
    </p:bg>
    <p:spTree>
      <p:nvGrpSpPr>
        <p:cNvPr id="60" name="Shape 60"/>
        <p:cNvGrpSpPr/>
        <p:nvPr/>
      </p:nvGrpSpPr>
      <p:grpSpPr>
        <a:xfrm>
          <a:off x="0" y="0"/>
          <a:ext cx="0" cy="0"/>
          <a:chOff x="0" y="0"/>
          <a:chExt cx="0" cy="0"/>
        </a:xfrm>
      </p:grpSpPr>
      <p:pic>
        <p:nvPicPr>
          <p:cNvPr descr="pasted-image.pdf" id="61" name="Google Shape;61;p13"/>
          <p:cNvPicPr preferRelativeResize="0"/>
          <p:nvPr/>
        </p:nvPicPr>
        <p:blipFill rotWithShape="1">
          <a:blip r:embed="rId2">
            <a:alphaModFix/>
          </a:blip>
          <a:srcRect b="37264" l="0" r="0" t="0"/>
          <a:stretch/>
        </p:blipFill>
        <p:spPr>
          <a:xfrm>
            <a:off x="7815412" y="1784973"/>
            <a:ext cx="8753176" cy="4549819"/>
          </a:xfrm>
          <a:prstGeom prst="rect">
            <a:avLst/>
          </a:prstGeom>
          <a:noFill/>
          <a:ln>
            <a:noFill/>
          </a:ln>
        </p:spPr>
      </p:pic>
      <p:sp>
        <p:nvSpPr>
          <p:cNvPr id="62" name="Google Shape;62;p13"/>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63" name="Google Shape;63;p13"/>
          <p:cNvSpPr txBox="1"/>
          <p:nvPr/>
        </p:nvSpPr>
        <p:spPr>
          <a:xfrm>
            <a:off x="2287190" y="6248499"/>
            <a:ext cx="19669374" cy="227320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6AAA8"/>
              </a:buClr>
              <a:buSzPts val="10100"/>
              <a:buFont typeface="Helvetica Neue"/>
              <a:buNone/>
            </a:pPr>
            <a:r>
              <a:rPr b="0" i="0" lang="en-US" sz="10100" u="none" cap="none" strike="noStrike">
                <a:solidFill>
                  <a:srgbClr val="A6AAA8"/>
                </a:solidFill>
                <a:latin typeface="Helvetica Neue"/>
                <a:ea typeface="Helvetica Neue"/>
                <a:cs typeface="Helvetica Neue"/>
                <a:sym typeface="Helvetica Neue"/>
              </a:rPr>
              <a:t>TITLE TEXT</a:t>
            </a:r>
            <a:endParaRPr/>
          </a:p>
        </p:txBody>
      </p:sp>
      <p:sp>
        <p:nvSpPr>
          <p:cNvPr id="64" name="Google Shape;64;p13"/>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Slide Black Gray" showMasterSp="0">
  <p:cSld name="Speaker Slide Black Gray">
    <p:bg>
      <p:bgPr>
        <a:solidFill>
          <a:srgbClr val="FFFFFF"/>
        </a:solidFill>
      </p:bgPr>
    </p:bg>
    <p:spTree>
      <p:nvGrpSpPr>
        <p:cNvPr id="65" name="Shape 65"/>
        <p:cNvGrpSpPr/>
        <p:nvPr/>
      </p:nvGrpSpPr>
      <p:grpSpPr>
        <a:xfrm>
          <a:off x="0" y="0"/>
          <a:ext cx="0" cy="0"/>
          <a:chOff x="0" y="0"/>
          <a:chExt cx="0" cy="0"/>
        </a:xfrm>
      </p:grpSpPr>
      <p:sp>
        <p:nvSpPr>
          <p:cNvPr id="66" name="Google Shape;66;p14"/>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67" name="Google Shape;67;p14"/>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2016</a:t>
            </a:r>
            <a:endParaRPr/>
          </a:p>
        </p:txBody>
      </p:sp>
      <p:sp>
        <p:nvSpPr>
          <p:cNvPr id="68" name="Google Shape;68;p14"/>
          <p:cNvSpPr/>
          <p:nvPr/>
        </p:nvSpPr>
        <p:spPr>
          <a:xfrm>
            <a:off x="-130721" y="7146379"/>
            <a:ext cx="6671221" cy="6671221"/>
          </a:xfrm>
          <a:custGeom>
            <a:rect b="b" l="l" r="r" t="t"/>
            <a:pathLst>
              <a:path extrusionOk="0" h="21600" w="21600">
                <a:moveTo>
                  <a:pt x="0" y="0"/>
                </a:moveTo>
                <a:lnTo>
                  <a:pt x="0" y="21600"/>
                </a:lnTo>
                <a:lnTo>
                  <a:pt x="21600" y="2160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69" name="Google Shape;69;p14"/>
          <p:cNvSpPr/>
          <p:nvPr/>
        </p:nvSpPr>
        <p:spPr>
          <a:xfrm rot="10800000">
            <a:off x="10716629" y="0"/>
            <a:ext cx="13716001" cy="13716002"/>
          </a:xfrm>
          <a:custGeom>
            <a:rect b="b" l="l" r="r" t="t"/>
            <a:pathLst>
              <a:path extrusionOk="0" h="21600" w="21600">
                <a:moveTo>
                  <a:pt x="0" y="0"/>
                </a:moveTo>
                <a:lnTo>
                  <a:pt x="0" y="21600"/>
                </a:lnTo>
                <a:lnTo>
                  <a:pt x="21600" y="2160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70" name="Google Shape;70;p14"/>
          <p:cNvSpPr/>
          <p:nvPr/>
        </p:nvSpPr>
        <p:spPr>
          <a:xfrm rot="-5400000">
            <a:off x="10716629" y="-1"/>
            <a:ext cx="13716001" cy="13716002"/>
          </a:xfrm>
          <a:custGeom>
            <a:rect b="b" l="l" r="r" t="t"/>
            <a:pathLst>
              <a:path extrusionOk="0" h="21600" w="21600">
                <a:moveTo>
                  <a:pt x="0" y="0"/>
                </a:moveTo>
                <a:lnTo>
                  <a:pt x="0" y="21600"/>
                </a:lnTo>
                <a:lnTo>
                  <a:pt x="21600" y="21600"/>
                </a:lnTo>
                <a:close/>
              </a:path>
            </a:pathLst>
          </a:custGeom>
          <a:solidFill>
            <a:srgbClr val="54555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71" name="Google Shape;71;p14"/>
          <p:cNvSpPr/>
          <p:nvPr/>
        </p:nvSpPr>
        <p:spPr>
          <a:xfrm>
            <a:off x="15379700" y="9351689"/>
            <a:ext cx="635000" cy="38101"/>
          </a:xfrm>
          <a:prstGeom prst="rect">
            <a:avLst/>
          </a:prstGeom>
          <a:solidFill>
            <a:srgbClr val="00D5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D5FF"/>
              </a:buClr>
              <a:buSzPts val="3600"/>
              <a:buFont typeface="Gill Sans"/>
              <a:buNone/>
            </a:pPr>
            <a:r>
              <a:t/>
            </a:r>
            <a:endParaRPr b="0" i="0" sz="3600" u="none" cap="none" strike="noStrike">
              <a:solidFill>
                <a:srgbClr val="00D5FF"/>
              </a:solidFill>
              <a:latin typeface="Gill Sans"/>
              <a:ea typeface="Gill Sans"/>
              <a:cs typeface="Gill Sans"/>
              <a:sym typeface="Gill Sans"/>
            </a:endParaRPr>
          </a:p>
        </p:txBody>
      </p:sp>
      <p:sp>
        <p:nvSpPr>
          <p:cNvPr id="72" name="Google Shape;72;p14"/>
          <p:cNvSpPr txBox="1"/>
          <p:nvPr>
            <p:ph type="title"/>
          </p:nvPr>
        </p:nvSpPr>
        <p:spPr>
          <a:xfrm>
            <a:off x="15354300" y="9516789"/>
            <a:ext cx="9041111" cy="2153817"/>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rgbClr val="FFFFFF"/>
              </a:buClr>
              <a:buSzPts val="7000"/>
              <a:buFont typeface="Helvetica Neue Light"/>
              <a:buNone/>
              <a:defRPr b="0" sz="7000" cap="none">
                <a:solidFill>
                  <a:srgbClr val="FFFFFF"/>
                </a:solidFill>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73" name="Google Shape;73;p14"/>
          <p:cNvSpPr txBox="1"/>
          <p:nvPr>
            <p:ph idx="1" type="body"/>
          </p:nvPr>
        </p:nvSpPr>
        <p:spPr>
          <a:xfrm>
            <a:off x="15354300" y="11658600"/>
            <a:ext cx="8295366" cy="1019275"/>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2pPr>
            <a:lvl3pPr indent="-228600" lvl="2" marL="13716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3pPr>
            <a:lvl4pPr indent="-228600" lvl="3" marL="18288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4pPr>
            <a:lvl5pPr indent="-228600" lvl="4" marL="22860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74" name="Google Shape;74;p14"/>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Slide Blue" showMasterSp="0">
  <p:cSld name="Speaker Slide Blue">
    <p:bg>
      <p:bgPr>
        <a:solidFill>
          <a:srgbClr val="FFFFFF"/>
        </a:solidFill>
      </p:bgPr>
    </p:bg>
    <p:spTree>
      <p:nvGrpSpPr>
        <p:cNvPr id="75" name="Shape 75"/>
        <p:cNvGrpSpPr/>
        <p:nvPr/>
      </p:nvGrpSpPr>
      <p:grpSpPr>
        <a:xfrm>
          <a:off x="0" y="0"/>
          <a:ext cx="0" cy="0"/>
          <a:chOff x="0" y="0"/>
          <a:chExt cx="0" cy="0"/>
        </a:xfrm>
      </p:grpSpPr>
      <p:sp>
        <p:nvSpPr>
          <p:cNvPr id="76" name="Google Shape;76;p15"/>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77" name="Google Shape;77;p15"/>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2016</a:t>
            </a:r>
            <a:endParaRPr/>
          </a:p>
        </p:txBody>
      </p:sp>
      <p:sp>
        <p:nvSpPr>
          <p:cNvPr id="78" name="Google Shape;78;p15"/>
          <p:cNvSpPr/>
          <p:nvPr/>
        </p:nvSpPr>
        <p:spPr>
          <a:xfrm>
            <a:off x="-130721" y="7146379"/>
            <a:ext cx="6671221" cy="6671221"/>
          </a:xfrm>
          <a:custGeom>
            <a:rect b="b" l="l" r="r" t="t"/>
            <a:pathLst>
              <a:path extrusionOk="0" h="21600" w="21600">
                <a:moveTo>
                  <a:pt x="0" y="0"/>
                </a:moveTo>
                <a:lnTo>
                  <a:pt x="0" y="21600"/>
                </a:lnTo>
                <a:lnTo>
                  <a:pt x="21600" y="2160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79" name="Google Shape;79;p15"/>
          <p:cNvSpPr/>
          <p:nvPr/>
        </p:nvSpPr>
        <p:spPr>
          <a:xfrm rot="10800000">
            <a:off x="10716629" y="0"/>
            <a:ext cx="13716001" cy="13716002"/>
          </a:xfrm>
          <a:custGeom>
            <a:rect b="b" l="l" r="r" t="t"/>
            <a:pathLst>
              <a:path extrusionOk="0" h="21600" w="21600">
                <a:moveTo>
                  <a:pt x="0" y="0"/>
                </a:moveTo>
                <a:lnTo>
                  <a:pt x="0" y="21600"/>
                </a:lnTo>
                <a:lnTo>
                  <a:pt x="21600" y="2160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80" name="Google Shape;80;p15"/>
          <p:cNvSpPr/>
          <p:nvPr/>
        </p:nvSpPr>
        <p:spPr>
          <a:xfrm rot="-5400000">
            <a:off x="10716629" y="-1"/>
            <a:ext cx="13716001" cy="13716002"/>
          </a:xfrm>
          <a:custGeom>
            <a:rect b="b" l="l" r="r" t="t"/>
            <a:pathLst>
              <a:path extrusionOk="0" h="21600" w="21600">
                <a:moveTo>
                  <a:pt x="0" y="0"/>
                </a:moveTo>
                <a:lnTo>
                  <a:pt x="0" y="21600"/>
                </a:lnTo>
                <a:lnTo>
                  <a:pt x="21600" y="21600"/>
                </a:lnTo>
                <a:close/>
              </a:path>
            </a:pathLst>
          </a:custGeom>
          <a:solidFill>
            <a:srgbClr val="00A3D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2"/>
              </a:buClr>
              <a:buSzPts val="4000"/>
              <a:buFont typeface="Gill Sans"/>
              <a:buNone/>
            </a:pPr>
            <a:r>
              <a:t/>
            </a:r>
            <a:endParaRPr b="0" i="0" sz="4000" u="none" cap="none" strike="noStrike">
              <a:solidFill>
                <a:schemeClr val="accent2"/>
              </a:solidFill>
              <a:latin typeface="Gill Sans"/>
              <a:ea typeface="Gill Sans"/>
              <a:cs typeface="Gill Sans"/>
              <a:sym typeface="Gill Sans"/>
            </a:endParaRPr>
          </a:p>
        </p:txBody>
      </p:sp>
      <p:sp>
        <p:nvSpPr>
          <p:cNvPr id="81" name="Google Shape;81;p15"/>
          <p:cNvSpPr/>
          <p:nvPr/>
        </p:nvSpPr>
        <p:spPr>
          <a:xfrm>
            <a:off x="15379700" y="9351689"/>
            <a:ext cx="635000" cy="38101"/>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D5FF"/>
              </a:buClr>
              <a:buSzPts val="3600"/>
              <a:buFont typeface="Gill Sans"/>
              <a:buNone/>
            </a:pPr>
            <a:r>
              <a:t/>
            </a:r>
            <a:endParaRPr b="0" i="0" sz="3600" u="none" cap="none" strike="noStrike">
              <a:solidFill>
                <a:srgbClr val="00D5FF"/>
              </a:solidFill>
              <a:latin typeface="Gill Sans"/>
              <a:ea typeface="Gill Sans"/>
              <a:cs typeface="Gill Sans"/>
              <a:sym typeface="Gill Sans"/>
            </a:endParaRPr>
          </a:p>
        </p:txBody>
      </p:sp>
      <p:sp>
        <p:nvSpPr>
          <p:cNvPr id="82" name="Google Shape;82;p15"/>
          <p:cNvSpPr txBox="1"/>
          <p:nvPr>
            <p:ph type="title"/>
          </p:nvPr>
        </p:nvSpPr>
        <p:spPr>
          <a:xfrm>
            <a:off x="15354300" y="9516789"/>
            <a:ext cx="9041111" cy="2153817"/>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rgbClr val="000000"/>
              </a:buClr>
              <a:buSzPts val="7000"/>
              <a:buFont typeface="Helvetica Neue Light"/>
              <a:buNone/>
              <a:defRPr b="0" sz="7000" cap="none">
                <a:solidFill>
                  <a:srgbClr val="000000"/>
                </a:solidFill>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83" name="Google Shape;83;p15"/>
          <p:cNvSpPr txBox="1"/>
          <p:nvPr>
            <p:ph idx="1" type="body"/>
          </p:nvPr>
        </p:nvSpPr>
        <p:spPr>
          <a:xfrm>
            <a:off x="15354300" y="11658600"/>
            <a:ext cx="8295366" cy="1019275"/>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2pPr>
            <a:lvl3pPr indent="-228600" lvl="2" marL="13716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3pPr>
            <a:lvl4pPr indent="-228600" lvl="3" marL="18288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4pPr>
            <a:lvl5pPr indent="-228600" lvl="4" marL="22860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84" name="Google Shape;84;p15"/>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Slide Magenta White" showMasterSp="0">
  <p:cSld name="Speaker Slide Magenta White">
    <p:bg>
      <p:bgPr>
        <a:solidFill>
          <a:srgbClr val="FFFFFF"/>
        </a:solidFill>
      </p:bgPr>
    </p:bg>
    <p:spTree>
      <p:nvGrpSpPr>
        <p:cNvPr id="85" name="Shape 85"/>
        <p:cNvGrpSpPr/>
        <p:nvPr/>
      </p:nvGrpSpPr>
      <p:grpSpPr>
        <a:xfrm>
          <a:off x="0" y="0"/>
          <a:ext cx="0" cy="0"/>
          <a:chOff x="0" y="0"/>
          <a:chExt cx="0" cy="0"/>
        </a:xfrm>
      </p:grpSpPr>
      <p:sp>
        <p:nvSpPr>
          <p:cNvPr id="86" name="Google Shape;86;p16"/>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87" name="Google Shape;87;p16"/>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2016</a:t>
            </a:r>
            <a:endParaRPr/>
          </a:p>
        </p:txBody>
      </p:sp>
      <p:sp>
        <p:nvSpPr>
          <p:cNvPr id="88" name="Google Shape;88;p16"/>
          <p:cNvSpPr/>
          <p:nvPr/>
        </p:nvSpPr>
        <p:spPr>
          <a:xfrm>
            <a:off x="-130721" y="7146379"/>
            <a:ext cx="6671221" cy="6671221"/>
          </a:xfrm>
          <a:custGeom>
            <a:rect b="b" l="l" r="r" t="t"/>
            <a:pathLst>
              <a:path extrusionOk="0" h="21600" w="21600">
                <a:moveTo>
                  <a:pt x="0" y="0"/>
                </a:moveTo>
                <a:lnTo>
                  <a:pt x="0" y="21600"/>
                </a:lnTo>
                <a:lnTo>
                  <a:pt x="21600" y="21600"/>
                </a:lnTo>
                <a:close/>
              </a:path>
            </a:pathLst>
          </a:custGeom>
          <a:solidFill>
            <a:srgbClr val="1C153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89" name="Google Shape;89;p16"/>
          <p:cNvSpPr/>
          <p:nvPr/>
        </p:nvSpPr>
        <p:spPr>
          <a:xfrm rot="10800000">
            <a:off x="10716629" y="0"/>
            <a:ext cx="13716001" cy="13716002"/>
          </a:xfrm>
          <a:custGeom>
            <a:rect b="b" l="l" r="r" t="t"/>
            <a:pathLst>
              <a:path extrusionOk="0" h="21600" w="21600">
                <a:moveTo>
                  <a:pt x="0" y="0"/>
                </a:moveTo>
                <a:lnTo>
                  <a:pt x="0" y="21600"/>
                </a:lnTo>
                <a:lnTo>
                  <a:pt x="21600" y="21600"/>
                </a:lnTo>
                <a:close/>
              </a:path>
            </a:pathLst>
          </a:custGeom>
          <a:solidFill>
            <a:srgbClr val="1C153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90" name="Google Shape;90;p16"/>
          <p:cNvSpPr/>
          <p:nvPr/>
        </p:nvSpPr>
        <p:spPr>
          <a:xfrm rot="-5400000">
            <a:off x="10716629" y="-1"/>
            <a:ext cx="13716001" cy="13716002"/>
          </a:xfrm>
          <a:custGeom>
            <a:rect b="b" l="l" r="r" t="t"/>
            <a:pathLst>
              <a:path extrusionOk="0" h="21600" w="21600">
                <a:moveTo>
                  <a:pt x="0" y="0"/>
                </a:moveTo>
                <a:lnTo>
                  <a:pt x="0" y="21600"/>
                </a:lnTo>
                <a:lnTo>
                  <a:pt x="21600" y="21600"/>
                </a:lnTo>
                <a:close/>
              </a:path>
            </a:pathLst>
          </a:custGeom>
          <a:solidFill>
            <a:srgbClr val="D7127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2"/>
              </a:buClr>
              <a:buSzPts val="4000"/>
              <a:buFont typeface="Gill Sans"/>
              <a:buNone/>
            </a:pPr>
            <a:r>
              <a:t/>
            </a:r>
            <a:endParaRPr b="0" i="0" sz="4000" u="none" cap="none" strike="noStrike">
              <a:solidFill>
                <a:schemeClr val="accent2"/>
              </a:solidFill>
              <a:latin typeface="Gill Sans"/>
              <a:ea typeface="Gill Sans"/>
              <a:cs typeface="Gill Sans"/>
              <a:sym typeface="Gill Sans"/>
            </a:endParaRPr>
          </a:p>
        </p:txBody>
      </p:sp>
      <p:sp>
        <p:nvSpPr>
          <p:cNvPr id="91" name="Google Shape;91;p16"/>
          <p:cNvSpPr/>
          <p:nvPr/>
        </p:nvSpPr>
        <p:spPr>
          <a:xfrm>
            <a:off x="15379700" y="9351689"/>
            <a:ext cx="635000" cy="38101"/>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D5FF"/>
              </a:buClr>
              <a:buSzPts val="3600"/>
              <a:buFont typeface="Gill Sans"/>
              <a:buNone/>
            </a:pPr>
            <a:r>
              <a:t/>
            </a:r>
            <a:endParaRPr b="0" i="0" sz="3600" u="none" cap="none" strike="noStrike">
              <a:solidFill>
                <a:srgbClr val="00D5FF"/>
              </a:solidFill>
              <a:latin typeface="Gill Sans"/>
              <a:ea typeface="Gill Sans"/>
              <a:cs typeface="Gill Sans"/>
              <a:sym typeface="Gill Sans"/>
            </a:endParaRPr>
          </a:p>
        </p:txBody>
      </p:sp>
      <p:sp>
        <p:nvSpPr>
          <p:cNvPr id="92" name="Google Shape;92;p16"/>
          <p:cNvSpPr txBox="1"/>
          <p:nvPr>
            <p:ph type="title"/>
          </p:nvPr>
        </p:nvSpPr>
        <p:spPr>
          <a:xfrm>
            <a:off x="15354300" y="9516789"/>
            <a:ext cx="9041111" cy="2153817"/>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rgbClr val="FFFFFF"/>
              </a:buClr>
              <a:buSzPts val="7000"/>
              <a:buFont typeface="Helvetica Neue Light"/>
              <a:buNone/>
              <a:defRPr b="0" sz="7000" cap="none">
                <a:solidFill>
                  <a:srgbClr val="FFFFFF"/>
                </a:solidFill>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93" name="Google Shape;93;p16"/>
          <p:cNvSpPr txBox="1"/>
          <p:nvPr>
            <p:ph idx="1" type="body"/>
          </p:nvPr>
        </p:nvSpPr>
        <p:spPr>
          <a:xfrm>
            <a:off x="15354300" y="11658600"/>
            <a:ext cx="8295366" cy="1019275"/>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2pPr>
            <a:lvl3pPr indent="-228600" lvl="2" marL="13716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3pPr>
            <a:lvl4pPr indent="-228600" lvl="3" marL="18288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4pPr>
            <a:lvl5pPr indent="-228600" lvl="4" marL="22860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94" name="Google Shape;94;p16"/>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tGrey Blank">
  <p:cSld name="LtGrey Blank">
    <p:spTree>
      <p:nvGrpSpPr>
        <p:cNvPr id="95" name="Shape 95"/>
        <p:cNvGrpSpPr/>
        <p:nvPr/>
      </p:nvGrpSpPr>
      <p:grpSpPr>
        <a:xfrm>
          <a:off x="0" y="0"/>
          <a:ext cx="0" cy="0"/>
          <a:chOff x="0" y="0"/>
          <a:chExt cx="0" cy="0"/>
        </a:xfrm>
      </p:grpSpPr>
      <p:sp>
        <p:nvSpPr>
          <p:cNvPr id="96" name="Google Shape;96;p17"/>
          <p:cNvSpPr txBox="1"/>
          <p:nvPr>
            <p:ph idx="12" type="sldNum"/>
          </p:nvPr>
        </p:nvSpPr>
        <p:spPr>
          <a:xfrm>
            <a:off x="22923500" y="13106400"/>
            <a:ext cx="326137" cy="312167"/>
          </a:xfrm>
          <a:prstGeom prst="rect">
            <a:avLst/>
          </a:prstGeom>
          <a:noFill/>
          <a:ln>
            <a:noFill/>
          </a:ln>
        </p:spPr>
        <p:txBody>
          <a:bodyPr anchorCtr="0" anchor="t" bIns="50800" lIns="50800" spcFirstLastPara="1" rIns="50800" wrap="square" tIns="50800">
            <a:noAutofit/>
          </a:bodyPr>
          <a:lstStyle>
            <a:lvl1pPr indent="0" lvl="0"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1pPr>
            <a:lvl2pPr indent="0" lvl="1"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2pPr>
            <a:lvl3pPr indent="0" lvl="2"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3pPr>
            <a:lvl4pPr indent="0" lvl="3"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4pPr>
            <a:lvl5pPr indent="0" lvl="4"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5pPr>
            <a:lvl6pPr indent="0" lvl="5"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6pPr>
            <a:lvl7pPr indent="0" lvl="6"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7pPr>
            <a:lvl8pPr indent="0" lvl="7"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8pPr>
            <a:lvl9pPr indent="0" lvl="8"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Title">
  <p:cSld name="Gray Title">
    <p:bg>
      <p:bgPr>
        <a:solidFill>
          <a:srgbClr val="545554"/>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99" name="Google Shape;99;p18"/>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Title">
  <p:cSld name="Black Title">
    <p:bg>
      <p:bgPr>
        <a:solidFill>
          <a:srgbClr val="000000"/>
        </a:solidFill>
      </p:bgPr>
    </p:bg>
    <p:spTree>
      <p:nvGrpSpPr>
        <p:cNvPr id="100" name="Shape 100"/>
        <p:cNvGrpSpPr/>
        <p:nvPr/>
      </p:nvGrpSpPr>
      <p:grpSpPr>
        <a:xfrm>
          <a:off x="0" y="0"/>
          <a:ext cx="0" cy="0"/>
          <a:chOff x="0" y="0"/>
          <a:chExt cx="0" cy="0"/>
        </a:xfrm>
      </p:grpSpPr>
      <p:sp>
        <p:nvSpPr>
          <p:cNvPr id="101" name="Google Shape;101;p19"/>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102" name="Google Shape;102;p19"/>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itle 1 copy" showMasterSp="0">
  <p:cSld name="Background Title 1 copy">
    <p:bg>
      <p:bgPr>
        <a:solidFill>
          <a:srgbClr val="00D5FF"/>
        </a:solidFill>
      </p:bgPr>
    </p:bg>
    <p:spTree>
      <p:nvGrpSpPr>
        <p:cNvPr id="103" name="Shape 103"/>
        <p:cNvGrpSpPr/>
        <p:nvPr/>
      </p:nvGrpSpPr>
      <p:grpSpPr>
        <a:xfrm>
          <a:off x="0" y="0"/>
          <a:ext cx="0" cy="0"/>
          <a:chOff x="0" y="0"/>
          <a:chExt cx="0" cy="0"/>
        </a:xfrm>
      </p:grpSpPr>
      <p:pic>
        <p:nvPicPr>
          <p:cNvPr descr="HiRes.jpg" id="104" name="Google Shape;104;p20"/>
          <p:cNvPicPr preferRelativeResize="0"/>
          <p:nvPr/>
        </p:nvPicPr>
        <p:blipFill rotWithShape="1">
          <a:blip r:embed="rId2">
            <a:alphaModFix/>
          </a:blip>
          <a:srcRect b="0" l="0" r="0" t="0"/>
          <a:stretch/>
        </p:blipFill>
        <p:spPr>
          <a:xfrm>
            <a:off x="-26839" y="-5809060"/>
            <a:ext cx="24437679" cy="24437679"/>
          </a:xfrm>
          <a:prstGeom prst="rect">
            <a:avLst/>
          </a:prstGeom>
          <a:noFill/>
          <a:ln>
            <a:noFill/>
          </a:ln>
        </p:spPr>
      </p:pic>
      <p:sp>
        <p:nvSpPr>
          <p:cNvPr id="105" name="Google Shape;105;p20"/>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FFFFFF"/>
              </a:buClr>
              <a:buSzPts val="1500"/>
              <a:buFont typeface="Helvetica Neue"/>
              <a:buNone/>
            </a:pPr>
            <a:r>
              <a:rPr b="0" i="0" lang="en-US" sz="1500" u="none" cap="none" strike="noStrike">
                <a:solidFill>
                  <a:srgbClr val="FFFFFF"/>
                </a:solidFill>
                <a:latin typeface="Helvetica Neue"/>
                <a:ea typeface="Helvetica Neue"/>
                <a:cs typeface="Helvetica Neue"/>
                <a:sym typeface="Helvetica Neue"/>
              </a:rPr>
              <a:t>WORLD IA DAY 201</a:t>
            </a:r>
            <a:r>
              <a:rPr lang="en-US" sz="1500">
                <a:solidFill>
                  <a:srgbClr val="FFFFFF"/>
                </a:solidFill>
                <a:latin typeface="Helvetica Neue"/>
                <a:ea typeface="Helvetica Neue"/>
                <a:cs typeface="Helvetica Neue"/>
                <a:sym typeface="Helvetica Neue"/>
              </a:rPr>
              <a:t>9</a:t>
            </a:r>
            <a:endParaRPr/>
          </a:p>
        </p:txBody>
      </p:sp>
      <p:sp>
        <p:nvSpPr>
          <p:cNvPr id="106" name="Google Shape;106;p20"/>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107" name="Google Shape;107;p20"/>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 CITY Black">
  <p:cSld name="LOGO + CITY Black">
    <p:bg>
      <p:bgPr>
        <a:solidFill>
          <a:srgbClr val="000000"/>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7813600" y="9293869"/>
            <a:ext cx="8756800" cy="1463031"/>
          </a:xfrm>
          <a:prstGeom prst="rect">
            <a:avLst/>
          </a:prstGeom>
          <a:noFill/>
          <a:ln>
            <a:noFill/>
          </a:ln>
        </p:spPr>
        <p:txBody>
          <a:bodyPr anchorCtr="0" anchor="ctr"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pic>
        <p:nvPicPr>
          <p:cNvPr descr="WIAD_GENERIC - Greyscale logos.ai" id="16" name="Google Shape;16;p3"/>
          <p:cNvPicPr preferRelativeResize="0"/>
          <p:nvPr/>
        </p:nvPicPr>
        <p:blipFill rotWithShape="1">
          <a:blip r:embed="rId2">
            <a:alphaModFix/>
          </a:blip>
          <a:srcRect b="50650" l="8864" r="58582" t="11697"/>
          <a:stretch/>
        </p:blipFill>
        <p:spPr>
          <a:xfrm>
            <a:off x="6562725" y="823752"/>
            <a:ext cx="11258406" cy="8426321"/>
          </a:xfrm>
          <a:prstGeom prst="rect">
            <a:avLst/>
          </a:prstGeom>
          <a:noFill/>
          <a:ln>
            <a:noFill/>
          </a:ln>
        </p:spPr>
      </p:pic>
      <p:sp>
        <p:nvSpPr>
          <p:cNvPr id="17" name="Google Shape;17;p3"/>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p Image Title" showMasterSp="0">
  <p:cSld name="Top Image Title">
    <p:bg>
      <p:bgPr>
        <a:solidFill>
          <a:srgbClr val="00D5FF"/>
        </a:solidFill>
      </p:bgPr>
    </p:bg>
    <p:spTree>
      <p:nvGrpSpPr>
        <p:cNvPr id="108" name="Shape 108"/>
        <p:cNvGrpSpPr/>
        <p:nvPr/>
      </p:nvGrpSpPr>
      <p:grpSpPr>
        <a:xfrm>
          <a:off x="0" y="0"/>
          <a:ext cx="0" cy="0"/>
          <a:chOff x="0" y="0"/>
          <a:chExt cx="0" cy="0"/>
        </a:xfrm>
      </p:grpSpPr>
      <p:pic>
        <p:nvPicPr>
          <p:cNvPr descr="HiRes-small.jpg" id="109" name="Google Shape;109;p21"/>
          <p:cNvPicPr preferRelativeResize="0"/>
          <p:nvPr/>
        </p:nvPicPr>
        <p:blipFill rotWithShape="1">
          <a:blip r:embed="rId2">
            <a:alphaModFix/>
          </a:blip>
          <a:srcRect b="0" l="0" r="0" t="0"/>
          <a:stretch/>
        </p:blipFill>
        <p:spPr>
          <a:xfrm>
            <a:off x="-97086" y="-10858451"/>
            <a:ext cx="24590871" cy="24590871"/>
          </a:xfrm>
          <a:prstGeom prst="rect">
            <a:avLst/>
          </a:prstGeom>
          <a:noFill/>
          <a:ln>
            <a:noFill/>
          </a:ln>
        </p:spPr>
      </p:pic>
      <p:sp>
        <p:nvSpPr>
          <p:cNvPr id="110" name="Google Shape;110;p21"/>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9E9F9E"/>
              </a:buClr>
              <a:buSzPts val="10100"/>
              <a:buFont typeface="Helvetica Neue"/>
              <a:buNone/>
              <a:defRPr b="0" sz="10100" cap="none">
                <a:solidFill>
                  <a:srgbClr val="9E9F9E"/>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111" name="Google Shape;111;p21"/>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12" name="Google Shape;112;p21"/>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Title_Back" showMasterSp="0">
  <p:cSld name="Left Title_Back">
    <p:bg>
      <p:bgPr>
        <a:solidFill>
          <a:srgbClr val="00D5FF"/>
        </a:solidFill>
      </p:bgPr>
    </p:bg>
    <p:spTree>
      <p:nvGrpSpPr>
        <p:cNvPr id="113" name="Shape 113"/>
        <p:cNvGrpSpPr/>
        <p:nvPr/>
      </p:nvGrpSpPr>
      <p:grpSpPr>
        <a:xfrm>
          <a:off x="0" y="0"/>
          <a:ext cx="0" cy="0"/>
          <a:chOff x="0" y="0"/>
          <a:chExt cx="0" cy="0"/>
        </a:xfrm>
      </p:grpSpPr>
      <p:pic>
        <p:nvPicPr>
          <p:cNvPr descr="32988254_thumbnail.jpg" id="114" name="Google Shape;114;p22"/>
          <p:cNvPicPr preferRelativeResize="0"/>
          <p:nvPr/>
        </p:nvPicPr>
        <p:blipFill rotWithShape="1">
          <a:blip r:embed="rId2">
            <a:alphaModFix/>
          </a:blip>
          <a:srcRect b="0" l="0" r="0" t="0"/>
          <a:stretch/>
        </p:blipFill>
        <p:spPr>
          <a:xfrm>
            <a:off x="4762" y="-2667207"/>
            <a:ext cx="24535955" cy="19050415"/>
          </a:xfrm>
          <a:prstGeom prst="rect">
            <a:avLst/>
          </a:prstGeom>
          <a:noFill/>
          <a:ln>
            <a:noFill/>
          </a:ln>
        </p:spPr>
      </p:pic>
      <p:sp>
        <p:nvSpPr>
          <p:cNvPr id="115" name="Google Shape;115;p22"/>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rgbClr val="9E9F9E"/>
              </a:buClr>
              <a:buSzPts val="10100"/>
              <a:buFont typeface="Helvetica Neue"/>
              <a:buNone/>
              <a:defRPr b="0" sz="10100" cap="none">
                <a:solidFill>
                  <a:srgbClr val="9E9F9E"/>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116" name="Google Shape;116;p22"/>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17" name="Google Shape;117;p22"/>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QUOTE" showMasterSp="0">
  <p:cSld name="BIG QUOTE">
    <p:bg>
      <p:bgPr>
        <a:solidFill>
          <a:srgbClr val="000000"/>
        </a:solidFill>
      </p:bgPr>
    </p:bg>
    <p:spTree>
      <p:nvGrpSpPr>
        <p:cNvPr id="118" name="Shape 118"/>
        <p:cNvGrpSpPr/>
        <p:nvPr/>
      </p:nvGrpSpPr>
      <p:grpSpPr>
        <a:xfrm>
          <a:off x="0" y="0"/>
          <a:ext cx="0" cy="0"/>
          <a:chOff x="0" y="0"/>
          <a:chExt cx="0" cy="0"/>
        </a:xfrm>
      </p:grpSpPr>
      <p:sp>
        <p:nvSpPr>
          <p:cNvPr id="119" name="Google Shape;119;p23"/>
          <p:cNvSpPr/>
          <p:nvPr/>
        </p:nvSpPr>
        <p:spPr>
          <a:xfrm>
            <a:off x="-44450" y="-196850"/>
            <a:ext cx="24485601" cy="13944600"/>
          </a:xfrm>
          <a:prstGeom prst="rect">
            <a:avLst/>
          </a:prstGeom>
          <a:solidFill>
            <a:srgbClr val="02051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120" name="Google Shape;120;p23"/>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2019</a:t>
            </a:r>
            <a:endParaRPr/>
          </a:p>
        </p:txBody>
      </p:sp>
      <p:sp>
        <p:nvSpPr>
          <p:cNvPr id="121" name="Google Shape;121;p23"/>
          <p:cNvSpPr txBox="1"/>
          <p:nvPr/>
        </p:nvSpPr>
        <p:spPr>
          <a:xfrm>
            <a:off x="3702050" y="4381500"/>
            <a:ext cx="16979899" cy="358140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0100"/>
              <a:buFont typeface="Helvetica Neue"/>
              <a:buNone/>
            </a:pPr>
            <a:r>
              <a:rPr b="0" i="0" lang="en-US" sz="10100" u="none" cap="none" strike="noStrike">
                <a:solidFill>
                  <a:srgbClr val="FFFFFF"/>
                </a:solidFill>
                <a:latin typeface="Helvetica Neue"/>
                <a:ea typeface="Helvetica Neue"/>
                <a:cs typeface="Helvetica Neue"/>
                <a:sym typeface="Helvetica Neue"/>
              </a:rPr>
              <a:t>“Here’s where you may want a big, impactful quote”</a:t>
            </a:r>
            <a:endParaRPr/>
          </a:p>
        </p:txBody>
      </p:sp>
      <p:sp>
        <p:nvSpPr>
          <p:cNvPr id="122" name="Google Shape;122;p23"/>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 White">
  <p:cSld name="Title Page - White">
    <p:bg>
      <p:bgPr>
        <a:solidFill>
          <a:srgbClr val="FFFFFF"/>
        </a:solidFill>
      </p:bgPr>
    </p:bg>
    <p:spTree>
      <p:nvGrpSpPr>
        <p:cNvPr id="123" name="Shape 123"/>
        <p:cNvGrpSpPr/>
        <p:nvPr/>
      </p:nvGrpSpPr>
      <p:grpSpPr>
        <a:xfrm>
          <a:off x="0" y="0"/>
          <a:ext cx="0" cy="0"/>
          <a:chOff x="0" y="0"/>
          <a:chExt cx="0" cy="0"/>
        </a:xfrm>
      </p:grpSpPr>
      <p:sp>
        <p:nvSpPr>
          <p:cNvPr id="124" name="Google Shape;124;p24"/>
          <p:cNvSpPr/>
          <p:nvPr>
            <p:ph idx="2" type="pic"/>
          </p:nvPr>
        </p:nvSpPr>
        <p:spPr>
          <a:xfrm>
            <a:off x="-15504" y="3243663"/>
            <a:ext cx="24415051" cy="7080385"/>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125" name="Google Shape;125;p24"/>
          <p:cNvSpPr txBox="1"/>
          <p:nvPr>
            <p:ph idx="1" type="body"/>
          </p:nvPr>
        </p:nvSpPr>
        <p:spPr>
          <a:xfrm>
            <a:off x="2469389" y="952500"/>
            <a:ext cx="21661305" cy="10922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7000"/>
              <a:buFont typeface="Helvetica Neue Light"/>
              <a:buNone/>
              <a:defRPr sz="7000">
                <a:solidFill>
                  <a:srgbClr val="000000"/>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26" name="Google Shape;126;p24"/>
          <p:cNvSpPr txBox="1"/>
          <p:nvPr>
            <p:ph idx="3" type="body"/>
          </p:nvPr>
        </p:nvSpPr>
        <p:spPr>
          <a:xfrm>
            <a:off x="2514600" y="2438400"/>
            <a:ext cx="6689344" cy="863600"/>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A9A9A9"/>
              </a:buClr>
              <a:buSzPts val="3000"/>
              <a:buFont typeface="Helvetica Neue"/>
              <a:buNone/>
              <a:defRPr sz="3000">
                <a:solidFill>
                  <a:srgbClr val="A9A9A9"/>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27" name="Google Shape;127;p24"/>
          <p:cNvSpPr txBox="1"/>
          <p:nvPr>
            <p:ph idx="4" type="body"/>
          </p:nvPr>
        </p:nvSpPr>
        <p:spPr>
          <a:xfrm>
            <a:off x="2514600" y="10820400"/>
            <a:ext cx="16559542" cy="7280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rgbClr val="1395FC"/>
              </a:buClr>
              <a:buSzPts val="2400"/>
              <a:buFont typeface="Helvetica Neue"/>
              <a:buNone/>
              <a:defRPr sz="2400">
                <a:solidFill>
                  <a:srgbClr val="1395FC"/>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28" name="Google Shape;128;p24"/>
          <p:cNvSpPr txBox="1"/>
          <p:nvPr>
            <p:ph idx="12" type="sldNum"/>
          </p:nvPr>
        </p:nvSpPr>
        <p:spPr>
          <a:xfrm>
            <a:off x="2294255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showMasterSp="0">
  <p:cSld name="Split Page">
    <p:bg>
      <p:bgPr>
        <a:solidFill>
          <a:srgbClr val="FFFFFF"/>
        </a:solidFill>
      </p:bgPr>
    </p:bg>
    <p:spTree>
      <p:nvGrpSpPr>
        <p:cNvPr id="129" name="Shape 129"/>
        <p:cNvGrpSpPr/>
        <p:nvPr/>
      </p:nvGrpSpPr>
      <p:grpSpPr>
        <a:xfrm>
          <a:off x="0" y="0"/>
          <a:ext cx="0" cy="0"/>
          <a:chOff x="0" y="0"/>
          <a:chExt cx="0" cy="0"/>
        </a:xfrm>
      </p:grpSpPr>
      <p:sp>
        <p:nvSpPr>
          <p:cNvPr id="130" name="Google Shape;130;p25"/>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131" name="Google Shape;131;p25"/>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32" name="Google Shape;132;p25"/>
          <p:cNvSpPr/>
          <p:nvPr/>
        </p:nvSpPr>
        <p:spPr>
          <a:xfrm>
            <a:off x="12185650" y="-285751"/>
            <a:ext cx="12192000" cy="14033501"/>
          </a:xfrm>
          <a:prstGeom prst="rect">
            <a:avLst/>
          </a:prstGeom>
          <a:solidFill>
            <a:srgbClr val="02051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3600"/>
              <a:buFont typeface="Gill Sans"/>
              <a:buNone/>
            </a:pPr>
            <a:r>
              <a:t/>
            </a:r>
            <a:endParaRPr b="0" i="0" sz="3600" u="none" cap="none" strike="noStrike">
              <a:solidFill>
                <a:srgbClr val="FFFFFF"/>
              </a:solidFill>
              <a:latin typeface="Gill Sans"/>
              <a:ea typeface="Gill Sans"/>
              <a:cs typeface="Gill Sans"/>
              <a:sym typeface="Gill Sans"/>
            </a:endParaRPr>
          </a:p>
        </p:txBody>
      </p:sp>
      <p:sp>
        <p:nvSpPr>
          <p:cNvPr id="133" name="Google Shape;133;p25"/>
          <p:cNvSpPr txBox="1"/>
          <p:nvPr>
            <p:ph idx="1" type="body"/>
          </p:nvPr>
        </p:nvSpPr>
        <p:spPr>
          <a:xfrm>
            <a:off x="2075825" y="4298950"/>
            <a:ext cx="7640100" cy="307350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rgbClr val="9E9F9E"/>
              </a:buClr>
              <a:buSzPts val="10100"/>
              <a:buFont typeface="Helvetica Neue"/>
              <a:buNone/>
              <a:defRPr sz="10100">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34" name="Google Shape;134;p25"/>
          <p:cNvSpPr/>
          <p:nvPr/>
        </p:nvSpPr>
        <p:spPr>
          <a:xfrm>
            <a:off x="2476499" y="4013200"/>
            <a:ext cx="635001" cy="38100"/>
          </a:xfrm>
          <a:prstGeom prst="rect">
            <a:avLst/>
          </a:prstGeom>
          <a:solidFill>
            <a:srgbClr val="00D5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D5FF"/>
              </a:buClr>
              <a:buSzPts val="3600"/>
              <a:buFont typeface="Gill Sans"/>
              <a:buNone/>
            </a:pPr>
            <a:r>
              <a:t/>
            </a:r>
            <a:endParaRPr b="0" i="0" sz="3600" u="none" cap="none" strike="noStrike">
              <a:solidFill>
                <a:srgbClr val="00D5FF"/>
              </a:solidFill>
              <a:latin typeface="Gill Sans"/>
              <a:ea typeface="Gill Sans"/>
              <a:cs typeface="Gill Sans"/>
              <a:sym typeface="Gill Sans"/>
            </a:endParaRPr>
          </a:p>
        </p:txBody>
      </p:sp>
      <p:sp>
        <p:nvSpPr>
          <p:cNvPr id="135" name="Google Shape;135;p25"/>
          <p:cNvSpPr txBox="1"/>
          <p:nvPr>
            <p:ph idx="2" type="body"/>
          </p:nvPr>
        </p:nvSpPr>
        <p:spPr>
          <a:xfrm>
            <a:off x="13335000" y="4127500"/>
            <a:ext cx="8498880" cy="5286133"/>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36" name="Google Shape;136;p25"/>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kGrey Blank">
  <p:cSld name="DkGrey Blank">
    <p:bg>
      <p:bgPr>
        <a:solidFill>
          <a:srgbClr val="6B6C6E"/>
        </a:solidFill>
      </p:bgPr>
    </p:bg>
    <p:spTree>
      <p:nvGrpSpPr>
        <p:cNvPr id="137" name="Shape 137"/>
        <p:cNvGrpSpPr/>
        <p:nvPr/>
      </p:nvGrpSpPr>
      <p:grpSpPr>
        <a:xfrm>
          <a:off x="0" y="0"/>
          <a:ext cx="0" cy="0"/>
          <a:chOff x="0" y="0"/>
          <a:chExt cx="0" cy="0"/>
        </a:xfrm>
      </p:grpSpPr>
      <p:sp>
        <p:nvSpPr>
          <p:cNvPr id="138" name="Google Shape;138;p26"/>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1pPr>
            <a:lvl2pPr indent="0" lvl="1"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2pPr>
            <a:lvl3pPr indent="0" lvl="2"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3pPr>
            <a:lvl4pPr indent="0" lvl="3"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4pPr>
            <a:lvl5pPr indent="0" lvl="4"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5pPr>
            <a:lvl6pPr indent="0" lvl="5"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6pPr>
            <a:lvl7pPr indent="0" lvl="6"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7pPr>
            <a:lvl8pPr indent="0" lvl="7"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8pPr>
            <a:lvl9pPr indent="0" lvl="8"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olumn Layout  copy">
  <p:cSld name="Black Column Layout  copy">
    <p:bg>
      <p:bgPr>
        <a:solidFill>
          <a:srgbClr val="FFFFFF"/>
        </a:solidFill>
      </p:bgPr>
    </p:bg>
    <p:spTree>
      <p:nvGrpSpPr>
        <p:cNvPr id="139" name="Shape 139"/>
        <p:cNvGrpSpPr/>
        <p:nvPr/>
      </p:nvGrpSpPr>
      <p:grpSpPr>
        <a:xfrm>
          <a:off x="0" y="0"/>
          <a:ext cx="0" cy="0"/>
          <a:chOff x="0" y="0"/>
          <a:chExt cx="0" cy="0"/>
        </a:xfrm>
      </p:grpSpPr>
      <p:sp>
        <p:nvSpPr>
          <p:cNvPr id="140" name="Google Shape;140;p27"/>
          <p:cNvSpPr txBox="1"/>
          <p:nvPr>
            <p:ph idx="1" type="body"/>
          </p:nvPr>
        </p:nvSpPr>
        <p:spPr>
          <a:xfrm>
            <a:off x="2425079" y="12164517"/>
            <a:ext cx="18908117" cy="359766"/>
          </a:xfrm>
          <a:prstGeom prst="rect">
            <a:avLst/>
          </a:prstGeom>
          <a:noFill/>
          <a:ln>
            <a:noFill/>
          </a:ln>
        </p:spPr>
        <p:txBody>
          <a:bodyPr anchorCtr="0" anchor="ctr" bIns="0" lIns="0" spcFirstLastPara="1" rIns="0" wrap="square" tIns="0"/>
          <a:lstStyle>
            <a:lvl1pPr indent="-228600" lvl="0" marL="457200" algn="l">
              <a:lnSpc>
                <a:spcPct val="100000"/>
              </a:lnSpc>
              <a:spcBef>
                <a:spcPts val="0"/>
              </a:spcBef>
              <a:spcAft>
                <a:spcPts val="0"/>
              </a:spcAft>
              <a:buClr>
                <a:srgbClr val="1395FC"/>
              </a:buClr>
              <a:buSzPts val="2400"/>
              <a:buFont typeface="Helvetica Neue"/>
              <a:buNone/>
              <a:defRPr sz="2400">
                <a:solidFill>
                  <a:srgbClr val="1395FC"/>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1" name="Google Shape;141;p27"/>
          <p:cNvSpPr/>
          <p:nvPr/>
        </p:nvSpPr>
        <p:spPr>
          <a:xfrm>
            <a:off x="2463800" y="3378200"/>
            <a:ext cx="635000" cy="38100"/>
          </a:xfrm>
          <a:prstGeom prst="rect">
            <a:avLst/>
          </a:prstGeom>
          <a:solidFill>
            <a:srgbClr val="00D5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D5FF"/>
              </a:buClr>
              <a:buSzPts val="4000"/>
              <a:buFont typeface="Gill Sans"/>
              <a:buNone/>
            </a:pPr>
            <a:r>
              <a:t/>
            </a:r>
            <a:endParaRPr b="0" i="0" sz="4000" u="none" cap="none" strike="noStrike">
              <a:solidFill>
                <a:srgbClr val="00D5FF"/>
              </a:solidFill>
              <a:latin typeface="Gill Sans"/>
              <a:ea typeface="Gill Sans"/>
              <a:cs typeface="Gill Sans"/>
              <a:sym typeface="Gill Sans"/>
            </a:endParaRPr>
          </a:p>
        </p:txBody>
      </p:sp>
      <p:sp>
        <p:nvSpPr>
          <p:cNvPr id="142" name="Google Shape;142;p27"/>
          <p:cNvSpPr txBox="1"/>
          <p:nvPr>
            <p:ph idx="2" type="body"/>
          </p:nvPr>
        </p:nvSpPr>
        <p:spPr>
          <a:xfrm>
            <a:off x="2469389" y="3492500"/>
            <a:ext cx="21661305" cy="10922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7000"/>
              <a:buFont typeface="Helvetica Neue Light"/>
              <a:buNone/>
              <a:defRPr sz="7000">
                <a:solidFill>
                  <a:srgbClr val="000000"/>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3" name="Google Shape;143;p27"/>
          <p:cNvSpPr txBox="1"/>
          <p:nvPr>
            <p:ph idx="3" type="body"/>
          </p:nvPr>
        </p:nvSpPr>
        <p:spPr>
          <a:xfrm>
            <a:off x="2463800" y="4787900"/>
            <a:ext cx="19851389" cy="939800"/>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A9A9A9"/>
              </a:buClr>
              <a:buSzPts val="3000"/>
              <a:buFont typeface="Helvetica Neue"/>
              <a:buNone/>
              <a:defRPr sz="3000">
                <a:solidFill>
                  <a:srgbClr val="A9A9A9"/>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4" name="Google Shape;144;p27"/>
          <p:cNvSpPr txBox="1"/>
          <p:nvPr>
            <p:ph idx="4" type="body"/>
          </p:nvPr>
        </p:nvSpPr>
        <p:spPr>
          <a:xfrm>
            <a:off x="2393189" y="6527800"/>
            <a:ext cx="4517035" cy="8636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5" name="Google Shape;145;p27"/>
          <p:cNvSpPr/>
          <p:nvPr/>
        </p:nvSpPr>
        <p:spPr>
          <a:xfrm>
            <a:off x="2387600" y="6172200"/>
            <a:ext cx="6032500" cy="165100"/>
          </a:xfrm>
          <a:prstGeom prst="rect">
            <a:avLst/>
          </a:prstGeom>
          <a:solidFill>
            <a:srgbClr val="00D5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146" name="Google Shape;146;p27"/>
          <p:cNvSpPr txBox="1"/>
          <p:nvPr>
            <p:ph idx="5" type="body"/>
          </p:nvPr>
        </p:nvSpPr>
        <p:spPr>
          <a:xfrm>
            <a:off x="2387600" y="7442200"/>
            <a:ext cx="6032500" cy="379984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7" name="Google Shape;147;p27"/>
          <p:cNvSpPr/>
          <p:nvPr/>
        </p:nvSpPr>
        <p:spPr>
          <a:xfrm>
            <a:off x="8928100" y="6172200"/>
            <a:ext cx="6032500" cy="165100"/>
          </a:xfrm>
          <a:prstGeom prst="rect">
            <a:avLst/>
          </a:prstGeom>
          <a:solidFill>
            <a:srgbClr val="FFFB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148" name="Google Shape;148;p27"/>
          <p:cNvSpPr/>
          <p:nvPr/>
        </p:nvSpPr>
        <p:spPr>
          <a:xfrm>
            <a:off x="15468600" y="6172200"/>
            <a:ext cx="6032500" cy="165100"/>
          </a:xfrm>
          <a:prstGeom prst="rect">
            <a:avLst/>
          </a:prstGeom>
          <a:solidFill>
            <a:srgbClr val="FF39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32A9"/>
              </a:buClr>
              <a:buSzPts val="4000"/>
              <a:buFont typeface="Gill Sans"/>
              <a:buNone/>
            </a:pPr>
            <a:r>
              <a:t/>
            </a:r>
            <a:endParaRPr b="0" i="0" sz="4000" u="none" cap="none" strike="noStrike">
              <a:solidFill>
                <a:srgbClr val="FF32A9"/>
              </a:solidFill>
              <a:latin typeface="Gill Sans"/>
              <a:ea typeface="Gill Sans"/>
              <a:cs typeface="Gill Sans"/>
              <a:sym typeface="Gill Sans"/>
            </a:endParaRPr>
          </a:p>
        </p:txBody>
      </p:sp>
      <p:sp>
        <p:nvSpPr>
          <p:cNvPr id="149" name="Google Shape;149;p27"/>
          <p:cNvSpPr txBox="1"/>
          <p:nvPr>
            <p:ph idx="6" type="body"/>
          </p:nvPr>
        </p:nvSpPr>
        <p:spPr>
          <a:xfrm>
            <a:off x="8946389" y="6527800"/>
            <a:ext cx="4618839" cy="8636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50" name="Google Shape;150;p27"/>
          <p:cNvSpPr txBox="1"/>
          <p:nvPr>
            <p:ph idx="7" type="body"/>
          </p:nvPr>
        </p:nvSpPr>
        <p:spPr>
          <a:xfrm>
            <a:off x="15499591" y="6527800"/>
            <a:ext cx="6021320" cy="706832"/>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51" name="Google Shape;151;p27"/>
          <p:cNvSpPr txBox="1"/>
          <p:nvPr>
            <p:ph idx="8" type="body"/>
          </p:nvPr>
        </p:nvSpPr>
        <p:spPr>
          <a:xfrm>
            <a:off x="15494000" y="7442200"/>
            <a:ext cx="6032500" cy="45720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52" name="Google Shape;152;p27"/>
          <p:cNvSpPr txBox="1"/>
          <p:nvPr>
            <p:ph idx="9" type="body"/>
          </p:nvPr>
        </p:nvSpPr>
        <p:spPr>
          <a:xfrm>
            <a:off x="8940800" y="7442200"/>
            <a:ext cx="6184900" cy="40513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53" name="Google Shape;153;p27"/>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1pPr>
            <a:lvl2pPr indent="0" lvl="1"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2pPr>
            <a:lvl3pPr indent="0" lvl="2"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3pPr>
            <a:lvl4pPr indent="0" lvl="3"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4pPr>
            <a:lvl5pPr indent="0" lvl="4"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5pPr>
            <a:lvl6pPr indent="0" lvl="5"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6pPr>
            <a:lvl7pPr indent="0" lvl="6"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7pPr>
            <a:lvl8pPr indent="0" lvl="7"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8pPr>
            <a:lvl9pPr indent="0" lvl="8"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Page" showMasterSp="0">
  <p:cSld name="Half Page">
    <p:bg>
      <p:bgPr>
        <a:solidFill>
          <a:srgbClr val="FFFFFF"/>
        </a:solidFill>
      </p:bgPr>
    </p:bg>
    <p:spTree>
      <p:nvGrpSpPr>
        <p:cNvPr id="154" name="Shape 154"/>
        <p:cNvGrpSpPr/>
        <p:nvPr/>
      </p:nvGrpSpPr>
      <p:grpSpPr>
        <a:xfrm>
          <a:off x="0" y="0"/>
          <a:ext cx="0" cy="0"/>
          <a:chOff x="0" y="0"/>
          <a:chExt cx="0" cy="0"/>
        </a:xfrm>
      </p:grpSpPr>
      <p:sp>
        <p:nvSpPr>
          <p:cNvPr id="155" name="Google Shape;155;p28"/>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156" name="Google Shape;156;p28"/>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57" name="Google Shape;157;p28"/>
          <p:cNvSpPr/>
          <p:nvPr/>
        </p:nvSpPr>
        <p:spPr>
          <a:xfrm>
            <a:off x="11112827" y="-75092"/>
            <a:ext cx="21283305" cy="14442705"/>
          </a:xfrm>
          <a:custGeom>
            <a:rect b="b" l="l" r="r" t="t"/>
            <a:pathLst>
              <a:path extrusionOk="0" h="21552" w="21600">
                <a:moveTo>
                  <a:pt x="0" y="20901"/>
                </a:moveTo>
                <a:cubicBezTo>
                  <a:pt x="52" y="20829"/>
                  <a:pt x="2427" y="0"/>
                  <a:pt x="2427" y="0"/>
                </a:cubicBezTo>
                <a:lnTo>
                  <a:pt x="21600" y="66"/>
                </a:lnTo>
                <a:cubicBezTo>
                  <a:pt x="21600" y="66"/>
                  <a:pt x="19651" y="21600"/>
                  <a:pt x="19470" y="21552"/>
                </a:cubicBezTo>
                <a:cubicBezTo>
                  <a:pt x="19289" y="21505"/>
                  <a:pt x="0" y="20901"/>
                  <a:pt x="0" y="20901"/>
                </a:cubicBezTo>
                <a:close/>
              </a:path>
            </a:pathLst>
          </a:custGeom>
          <a:solidFill>
            <a:srgbClr val="D6D6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D5FF"/>
              </a:buClr>
              <a:buSzPts val="5400"/>
              <a:buFont typeface="Gill Sans"/>
              <a:buNone/>
            </a:pPr>
            <a:r>
              <a:t/>
            </a:r>
            <a:endParaRPr b="0" i="0" sz="5400" u="none" cap="none" strike="noStrike">
              <a:solidFill>
                <a:srgbClr val="00D5FF"/>
              </a:solidFill>
              <a:latin typeface="Gill Sans"/>
              <a:ea typeface="Gill Sans"/>
              <a:cs typeface="Gill Sans"/>
              <a:sym typeface="Gill Sans"/>
            </a:endParaRPr>
          </a:p>
        </p:txBody>
      </p:sp>
      <p:sp>
        <p:nvSpPr>
          <p:cNvPr id="158" name="Google Shape;158;p28"/>
          <p:cNvSpPr/>
          <p:nvPr/>
        </p:nvSpPr>
        <p:spPr>
          <a:xfrm>
            <a:off x="16972967" y="4392000"/>
            <a:ext cx="1668110" cy="1668111"/>
          </a:xfrm>
          <a:prstGeom prst="ellipse">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9" name="Google Shape;159;p28"/>
          <p:cNvSpPr txBox="1"/>
          <p:nvPr>
            <p:ph idx="1" type="body"/>
          </p:nvPr>
        </p:nvSpPr>
        <p:spPr>
          <a:xfrm>
            <a:off x="14554845" y="7099165"/>
            <a:ext cx="6504353" cy="706832"/>
          </a:xfrm>
          <a:prstGeom prst="rect">
            <a:avLst/>
          </a:prstGeom>
          <a:noFill/>
          <a:ln>
            <a:noFill/>
          </a:ln>
        </p:spPr>
        <p:txBody>
          <a:bodyPr anchorCtr="0" anchor="t" bIns="0" lIns="0" spcFirstLastPara="1" rIns="0" wrap="square" tIns="0"/>
          <a:lstStyle>
            <a:lvl1pPr indent="-228600" lvl="0" marL="457200" algn="ctr">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0" name="Google Shape;160;p28"/>
          <p:cNvSpPr txBox="1"/>
          <p:nvPr>
            <p:ph idx="2" type="body"/>
          </p:nvPr>
        </p:nvSpPr>
        <p:spPr>
          <a:xfrm>
            <a:off x="2774444" y="7955885"/>
            <a:ext cx="6504353" cy="1102996"/>
          </a:xfrm>
          <a:prstGeom prst="rect">
            <a:avLst/>
          </a:prstGeom>
          <a:noFill/>
          <a:ln>
            <a:noFill/>
          </a:ln>
        </p:spPr>
        <p:txBody>
          <a:bodyPr anchorCtr="0" anchor="t" bIns="71425" lIns="71425" spcFirstLastPara="1" rIns="71425" wrap="square" tIns="71425"/>
          <a:lstStyle>
            <a:lvl1pPr indent="-228600" lvl="0" marL="457200" algn="ctr">
              <a:lnSpc>
                <a:spcPct val="110000"/>
              </a:lnSpc>
              <a:spcBef>
                <a:spcPts val="0"/>
              </a:spcBef>
              <a:spcAft>
                <a:spcPts val="0"/>
              </a:spcAft>
              <a:buClr>
                <a:srgbClr val="53585F"/>
              </a:buClr>
              <a:buSzPts val="3000"/>
              <a:buFont typeface="Helvetica Neue Light"/>
              <a:buNone/>
              <a:defRPr sz="3000" cap="none">
                <a:solidFill>
                  <a:srgbClr val="53585F"/>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1" name="Google Shape;161;p28"/>
          <p:cNvSpPr txBox="1"/>
          <p:nvPr>
            <p:ph idx="3" type="body"/>
          </p:nvPr>
        </p:nvSpPr>
        <p:spPr>
          <a:xfrm>
            <a:off x="14554845" y="7955885"/>
            <a:ext cx="6504353" cy="1102996"/>
          </a:xfrm>
          <a:prstGeom prst="rect">
            <a:avLst/>
          </a:prstGeom>
          <a:noFill/>
          <a:ln>
            <a:noFill/>
          </a:ln>
        </p:spPr>
        <p:txBody>
          <a:bodyPr anchorCtr="0" anchor="t" bIns="71425" lIns="71425" spcFirstLastPara="1" rIns="71425" wrap="square" tIns="71425"/>
          <a:lstStyle>
            <a:lvl1pPr indent="-228600" lvl="0" marL="457200" algn="ctr">
              <a:lnSpc>
                <a:spcPct val="110000"/>
              </a:lnSpc>
              <a:spcBef>
                <a:spcPts val="0"/>
              </a:spcBef>
              <a:spcAft>
                <a:spcPts val="0"/>
              </a:spcAft>
              <a:buClr>
                <a:srgbClr val="53585F"/>
              </a:buClr>
              <a:buSzPts val="3000"/>
              <a:buFont typeface="Helvetica Neue Light"/>
              <a:buNone/>
              <a:defRPr sz="3000" cap="none">
                <a:solidFill>
                  <a:srgbClr val="53585F"/>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2" name="Google Shape;162;p28"/>
          <p:cNvSpPr/>
          <p:nvPr>
            <p:ph idx="4" type="body"/>
          </p:nvPr>
        </p:nvSpPr>
        <p:spPr>
          <a:xfrm>
            <a:off x="5192566" y="4392000"/>
            <a:ext cx="1668110" cy="1668111"/>
          </a:xfrm>
          <a:prstGeom prst="ellipse">
            <a:avLst/>
          </a:prstGeom>
          <a:solidFill>
            <a:srgbClr val="53585F"/>
          </a:solidFill>
          <a:ln>
            <a:noFill/>
          </a:ln>
        </p:spPr>
        <p:txBody>
          <a:bodyPr anchorCtr="0" anchor="ctr" bIns="71425" lIns="71425" spcFirstLastPara="1" rIns="71425" wrap="square" tIns="71425"/>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3" name="Google Shape;163;p28"/>
          <p:cNvSpPr txBox="1"/>
          <p:nvPr>
            <p:ph idx="5" type="body"/>
          </p:nvPr>
        </p:nvSpPr>
        <p:spPr>
          <a:xfrm>
            <a:off x="2774444" y="7099165"/>
            <a:ext cx="6504353" cy="706832"/>
          </a:xfrm>
          <a:prstGeom prst="rect">
            <a:avLst/>
          </a:prstGeom>
          <a:noFill/>
          <a:ln>
            <a:noFill/>
          </a:ln>
        </p:spPr>
        <p:txBody>
          <a:bodyPr anchorCtr="0" anchor="t" bIns="0" lIns="0" spcFirstLastPara="1" rIns="0" wrap="square" tIns="0"/>
          <a:lstStyle>
            <a:lvl1pPr indent="-228600" lvl="0" marL="457200" algn="ctr">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4" name="Google Shape;164;p28"/>
          <p:cNvSpPr txBox="1"/>
          <p:nvPr>
            <p:ph idx="12" type="sldNum"/>
          </p:nvPr>
        </p:nvSpPr>
        <p:spPr>
          <a:xfrm>
            <a:off x="2294255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Image Page" showMasterSp="0">
  <p:cSld name="Big Image Page">
    <p:bg>
      <p:bgPr>
        <a:solidFill>
          <a:srgbClr val="FFFFFF"/>
        </a:solidFill>
      </p:bgPr>
    </p:bg>
    <p:spTree>
      <p:nvGrpSpPr>
        <p:cNvPr id="165" name="Shape 165"/>
        <p:cNvGrpSpPr/>
        <p:nvPr/>
      </p:nvGrpSpPr>
      <p:grpSpPr>
        <a:xfrm>
          <a:off x="0" y="0"/>
          <a:ext cx="0" cy="0"/>
          <a:chOff x="0" y="0"/>
          <a:chExt cx="0" cy="0"/>
        </a:xfrm>
      </p:grpSpPr>
      <p:sp>
        <p:nvSpPr>
          <p:cNvPr id="166" name="Google Shape;166;p29"/>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167" name="Google Shape;167;p29"/>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68" name="Google Shape;168;p29"/>
          <p:cNvSpPr txBox="1"/>
          <p:nvPr>
            <p:ph idx="1" type="body"/>
          </p:nvPr>
        </p:nvSpPr>
        <p:spPr>
          <a:xfrm>
            <a:off x="2393189" y="939800"/>
            <a:ext cx="9242197" cy="706832"/>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9" name="Google Shape;169;p29"/>
          <p:cNvSpPr/>
          <p:nvPr/>
        </p:nvSpPr>
        <p:spPr>
          <a:xfrm>
            <a:off x="2387600" y="825500"/>
            <a:ext cx="635000" cy="38100"/>
          </a:xfrm>
          <a:prstGeom prst="rect">
            <a:avLst/>
          </a:prstGeom>
          <a:solidFill>
            <a:srgbClr val="FF40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170" name="Google Shape;170;p29"/>
          <p:cNvSpPr/>
          <p:nvPr>
            <p:ph idx="2" type="pic"/>
          </p:nvPr>
        </p:nvSpPr>
        <p:spPr>
          <a:xfrm>
            <a:off x="2302832" y="2551044"/>
            <a:ext cx="19778337" cy="9240108"/>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171" name="Google Shape;171;p29"/>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kGrey Blank" showMasterSp="0">
  <p:cSld name="DkGrey Blank 2">
    <p:bg>
      <p:bgPr>
        <a:solidFill>
          <a:srgbClr val="6B6C6E"/>
        </a:solidFill>
      </p:bgPr>
    </p:bg>
    <p:spTree>
      <p:nvGrpSpPr>
        <p:cNvPr id="172" name="Shape 172"/>
        <p:cNvGrpSpPr/>
        <p:nvPr/>
      </p:nvGrpSpPr>
      <p:grpSpPr>
        <a:xfrm>
          <a:off x="0" y="0"/>
          <a:ext cx="0" cy="0"/>
          <a:chOff x="0" y="0"/>
          <a:chExt cx="0" cy="0"/>
        </a:xfrm>
      </p:grpSpPr>
      <p:sp>
        <p:nvSpPr>
          <p:cNvPr id="173" name="Google Shape;173;p30"/>
          <p:cNvSpPr txBox="1"/>
          <p:nvPr>
            <p:ph idx="12" type="sldNum"/>
          </p:nvPr>
        </p:nvSpPr>
        <p:spPr>
          <a:xfrm>
            <a:off x="22707327" y="13106400"/>
            <a:ext cx="432346" cy="444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1pPr>
            <a:lvl2pPr indent="0" lvl="1"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2pPr>
            <a:lvl3pPr indent="0" lvl="2"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3pPr>
            <a:lvl4pPr indent="0" lvl="3"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4pPr>
            <a:lvl5pPr indent="0" lvl="4"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5pPr>
            <a:lvl6pPr indent="0" lvl="5"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6pPr>
            <a:lvl7pPr indent="0" lvl="6"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7pPr>
            <a:lvl8pPr indent="0" lvl="7"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8pPr>
            <a:lvl9pPr indent="0" lvl="8"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 White copy">
  <p:cSld name="Title Page - White copy">
    <p:bg>
      <p:bgPr>
        <a:solidFill>
          <a:srgbClr val="FFFFFF"/>
        </a:solid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2294255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8" name="Shape 178"/>
        <p:cNvGrpSpPr/>
        <p:nvPr/>
      </p:nvGrpSpPr>
      <p:grpSpPr>
        <a:xfrm>
          <a:off x="0" y="0"/>
          <a:ext cx="0" cy="0"/>
          <a:chOff x="0" y="0"/>
          <a:chExt cx="0" cy="0"/>
        </a:xfrm>
      </p:grpSpPr>
      <p:sp>
        <p:nvSpPr>
          <p:cNvPr id="179" name="Google Shape;179;p32"/>
          <p:cNvSpPr txBox="1"/>
          <p:nvPr>
            <p:ph type="ctrTitle"/>
          </p:nvPr>
        </p:nvSpPr>
        <p:spPr>
          <a:xfrm>
            <a:off x="831222" y="1985533"/>
            <a:ext cx="22721600" cy="5473600"/>
          </a:xfrm>
          <a:prstGeom prst="rect">
            <a:avLst/>
          </a:prstGeom>
        </p:spPr>
        <p:txBody>
          <a:bodyPr anchorCtr="0" anchor="b" bIns="243800" lIns="243800" spcFirstLastPara="1" rIns="243800" wrap="square" tIns="243800"/>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80" name="Google Shape;180;p32"/>
          <p:cNvSpPr txBox="1"/>
          <p:nvPr>
            <p:ph idx="1" type="subTitle"/>
          </p:nvPr>
        </p:nvSpPr>
        <p:spPr>
          <a:xfrm>
            <a:off x="831200" y="7557667"/>
            <a:ext cx="22721600" cy="2113600"/>
          </a:xfrm>
          <a:prstGeom prst="rect">
            <a:avLst/>
          </a:prstGeom>
        </p:spPr>
        <p:txBody>
          <a:bodyPr anchorCtr="0" anchor="t" bIns="243800" lIns="243800" spcFirstLastPara="1" rIns="243800" wrap="square" tIns="243800"/>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181" name="Google Shape;181;p32"/>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2" name="Shape 182"/>
        <p:cNvGrpSpPr/>
        <p:nvPr/>
      </p:nvGrpSpPr>
      <p:grpSpPr>
        <a:xfrm>
          <a:off x="0" y="0"/>
          <a:ext cx="0" cy="0"/>
          <a:chOff x="0" y="0"/>
          <a:chExt cx="0" cy="0"/>
        </a:xfrm>
      </p:grpSpPr>
      <p:sp>
        <p:nvSpPr>
          <p:cNvPr id="183" name="Google Shape;183;p33"/>
          <p:cNvSpPr txBox="1"/>
          <p:nvPr>
            <p:ph type="title"/>
          </p:nvPr>
        </p:nvSpPr>
        <p:spPr>
          <a:xfrm>
            <a:off x="831200" y="5735600"/>
            <a:ext cx="22721600" cy="2244800"/>
          </a:xfrm>
          <a:prstGeom prst="rect">
            <a:avLst/>
          </a:prstGeom>
        </p:spPr>
        <p:txBody>
          <a:bodyPr anchorCtr="0" anchor="ctr" bIns="243800" lIns="243800" spcFirstLastPara="1" rIns="243800" wrap="square" tIns="243800"/>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84" name="Google Shape;184;p33"/>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5" name="Shape 185"/>
        <p:cNvGrpSpPr/>
        <p:nvPr/>
      </p:nvGrpSpPr>
      <p:grpSpPr>
        <a:xfrm>
          <a:off x="0" y="0"/>
          <a:ext cx="0" cy="0"/>
          <a:chOff x="0" y="0"/>
          <a:chExt cx="0" cy="0"/>
        </a:xfrm>
      </p:grpSpPr>
      <p:sp>
        <p:nvSpPr>
          <p:cNvPr id="186" name="Google Shape;186;p34"/>
          <p:cNvSpPr txBox="1"/>
          <p:nvPr>
            <p:ph type="title"/>
          </p:nvPr>
        </p:nvSpPr>
        <p:spPr>
          <a:xfrm>
            <a:off x="831200" y="1186733"/>
            <a:ext cx="22721600" cy="15272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87" name="Google Shape;187;p34"/>
          <p:cNvSpPr txBox="1"/>
          <p:nvPr>
            <p:ph idx="1" type="body"/>
          </p:nvPr>
        </p:nvSpPr>
        <p:spPr>
          <a:xfrm>
            <a:off x="831200" y="3073267"/>
            <a:ext cx="22721600" cy="9110400"/>
          </a:xfrm>
          <a:prstGeom prst="rect">
            <a:avLst/>
          </a:prstGeom>
        </p:spPr>
        <p:txBody>
          <a:bodyPr anchorCtr="0" anchor="t" bIns="243800" lIns="243800" spcFirstLastPara="1" rIns="243800" wrap="square" tIns="24380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188" name="Google Shape;188;p34"/>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89" name="Shape 189"/>
        <p:cNvGrpSpPr/>
        <p:nvPr/>
      </p:nvGrpSpPr>
      <p:grpSpPr>
        <a:xfrm>
          <a:off x="0" y="0"/>
          <a:ext cx="0" cy="0"/>
          <a:chOff x="0" y="0"/>
          <a:chExt cx="0" cy="0"/>
        </a:xfrm>
      </p:grpSpPr>
      <p:sp>
        <p:nvSpPr>
          <p:cNvPr id="190" name="Google Shape;190;p35"/>
          <p:cNvSpPr txBox="1"/>
          <p:nvPr>
            <p:ph type="title"/>
          </p:nvPr>
        </p:nvSpPr>
        <p:spPr>
          <a:xfrm>
            <a:off x="831200" y="1186733"/>
            <a:ext cx="22721600" cy="15272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91" name="Google Shape;191;p35"/>
          <p:cNvSpPr txBox="1"/>
          <p:nvPr>
            <p:ph idx="1" type="body"/>
          </p:nvPr>
        </p:nvSpPr>
        <p:spPr>
          <a:xfrm>
            <a:off x="831200" y="3073267"/>
            <a:ext cx="10666400" cy="9110400"/>
          </a:xfrm>
          <a:prstGeom prst="rect">
            <a:avLst/>
          </a:prstGeom>
        </p:spPr>
        <p:txBody>
          <a:bodyPr anchorCtr="0" anchor="t" bIns="243800" lIns="243800" spcFirstLastPara="1" rIns="243800" wrap="square" tIns="24380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192" name="Google Shape;192;p35"/>
          <p:cNvSpPr txBox="1"/>
          <p:nvPr>
            <p:ph idx="2" type="body"/>
          </p:nvPr>
        </p:nvSpPr>
        <p:spPr>
          <a:xfrm>
            <a:off x="12886400" y="3073267"/>
            <a:ext cx="10666400" cy="9110400"/>
          </a:xfrm>
          <a:prstGeom prst="rect">
            <a:avLst/>
          </a:prstGeom>
        </p:spPr>
        <p:txBody>
          <a:bodyPr anchorCtr="0" anchor="t" bIns="243800" lIns="243800" spcFirstLastPara="1" rIns="243800" wrap="square" tIns="24380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193" name="Google Shape;193;p35"/>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4" name="Shape 194"/>
        <p:cNvGrpSpPr/>
        <p:nvPr/>
      </p:nvGrpSpPr>
      <p:grpSpPr>
        <a:xfrm>
          <a:off x="0" y="0"/>
          <a:ext cx="0" cy="0"/>
          <a:chOff x="0" y="0"/>
          <a:chExt cx="0" cy="0"/>
        </a:xfrm>
      </p:grpSpPr>
      <p:sp>
        <p:nvSpPr>
          <p:cNvPr id="195" name="Google Shape;195;p36"/>
          <p:cNvSpPr txBox="1"/>
          <p:nvPr>
            <p:ph type="title"/>
          </p:nvPr>
        </p:nvSpPr>
        <p:spPr>
          <a:xfrm>
            <a:off x="831200" y="1186733"/>
            <a:ext cx="22721600" cy="15272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96" name="Google Shape;196;p36"/>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97" name="Shape 197"/>
        <p:cNvGrpSpPr/>
        <p:nvPr/>
      </p:nvGrpSpPr>
      <p:grpSpPr>
        <a:xfrm>
          <a:off x="0" y="0"/>
          <a:ext cx="0" cy="0"/>
          <a:chOff x="0" y="0"/>
          <a:chExt cx="0" cy="0"/>
        </a:xfrm>
      </p:grpSpPr>
      <p:sp>
        <p:nvSpPr>
          <p:cNvPr id="198" name="Google Shape;198;p37"/>
          <p:cNvSpPr txBox="1"/>
          <p:nvPr>
            <p:ph type="title"/>
          </p:nvPr>
        </p:nvSpPr>
        <p:spPr>
          <a:xfrm>
            <a:off x="831200" y="1481600"/>
            <a:ext cx="7488000" cy="2015200"/>
          </a:xfrm>
          <a:prstGeom prst="rect">
            <a:avLst/>
          </a:prstGeom>
        </p:spPr>
        <p:txBody>
          <a:bodyPr anchorCtr="0" anchor="b" bIns="243800" lIns="243800" spcFirstLastPara="1" rIns="243800" wrap="square" tIns="24380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199" name="Google Shape;199;p37"/>
          <p:cNvSpPr txBox="1"/>
          <p:nvPr>
            <p:ph idx="1" type="body"/>
          </p:nvPr>
        </p:nvSpPr>
        <p:spPr>
          <a:xfrm>
            <a:off x="831200" y="3705600"/>
            <a:ext cx="7488000" cy="8478400"/>
          </a:xfrm>
          <a:prstGeom prst="rect">
            <a:avLst/>
          </a:prstGeom>
        </p:spPr>
        <p:txBody>
          <a:bodyPr anchorCtr="0" anchor="t" bIns="243800" lIns="243800" spcFirstLastPara="1" rIns="243800" wrap="square" tIns="243800"/>
          <a:lstStyle>
            <a:lvl1pPr indent="-431800" lvl="0" marL="457200">
              <a:spcBef>
                <a:spcPts val="0"/>
              </a:spcBef>
              <a:spcAft>
                <a:spcPts val="0"/>
              </a:spcAft>
              <a:buSzPts val="3200"/>
              <a:buChar char="●"/>
              <a:defRPr sz="32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200" name="Google Shape;200;p37"/>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01" name="Shape 201"/>
        <p:cNvGrpSpPr/>
        <p:nvPr/>
      </p:nvGrpSpPr>
      <p:grpSpPr>
        <a:xfrm>
          <a:off x="0" y="0"/>
          <a:ext cx="0" cy="0"/>
          <a:chOff x="0" y="0"/>
          <a:chExt cx="0" cy="0"/>
        </a:xfrm>
      </p:grpSpPr>
      <p:sp>
        <p:nvSpPr>
          <p:cNvPr id="202" name="Google Shape;202;p38"/>
          <p:cNvSpPr txBox="1"/>
          <p:nvPr>
            <p:ph type="title"/>
          </p:nvPr>
        </p:nvSpPr>
        <p:spPr>
          <a:xfrm>
            <a:off x="1307333" y="1200400"/>
            <a:ext cx="16980800" cy="10908800"/>
          </a:xfrm>
          <a:prstGeom prst="rect">
            <a:avLst/>
          </a:prstGeom>
        </p:spPr>
        <p:txBody>
          <a:bodyPr anchorCtr="0" anchor="ctr" bIns="243800" lIns="243800" spcFirstLastPara="1" rIns="243800" wrap="square" tIns="243800"/>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203" name="Google Shape;203;p38"/>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04" name="Shape 204"/>
        <p:cNvGrpSpPr/>
        <p:nvPr/>
      </p:nvGrpSpPr>
      <p:grpSpPr>
        <a:xfrm>
          <a:off x="0" y="0"/>
          <a:ext cx="0" cy="0"/>
          <a:chOff x="0" y="0"/>
          <a:chExt cx="0" cy="0"/>
        </a:xfrm>
      </p:grpSpPr>
      <p:sp>
        <p:nvSpPr>
          <p:cNvPr id="205" name="Google Shape;205;p39"/>
          <p:cNvSpPr/>
          <p:nvPr/>
        </p:nvSpPr>
        <p:spPr>
          <a:xfrm>
            <a:off x="12192000" y="-333"/>
            <a:ext cx="12192000" cy="137160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6" name="Google Shape;206;p39"/>
          <p:cNvSpPr txBox="1"/>
          <p:nvPr>
            <p:ph type="title"/>
          </p:nvPr>
        </p:nvSpPr>
        <p:spPr>
          <a:xfrm>
            <a:off x="708000" y="3288467"/>
            <a:ext cx="10787200" cy="3952800"/>
          </a:xfrm>
          <a:prstGeom prst="rect">
            <a:avLst/>
          </a:prstGeom>
        </p:spPr>
        <p:txBody>
          <a:bodyPr anchorCtr="0" anchor="b" bIns="243800" lIns="243800" spcFirstLastPara="1" rIns="243800" wrap="square" tIns="243800"/>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207" name="Google Shape;207;p39"/>
          <p:cNvSpPr txBox="1"/>
          <p:nvPr>
            <p:ph idx="1" type="subTitle"/>
          </p:nvPr>
        </p:nvSpPr>
        <p:spPr>
          <a:xfrm>
            <a:off x="708000" y="7474867"/>
            <a:ext cx="10787200" cy="3293600"/>
          </a:xfrm>
          <a:prstGeom prst="rect">
            <a:avLst/>
          </a:prstGeom>
        </p:spPr>
        <p:txBody>
          <a:bodyPr anchorCtr="0" anchor="t" bIns="243800" lIns="243800" spcFirstLastPara="1" rIns="243800" wrap="square" tIns="243800"/>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208" name="Google Shape;208;p39"/>
          <p:cNvSpPr txBox="1"/>
          <p:nvPr>
            <p:ph idx="2" type="body"/>
          </p:nvPr>
        </p:nvSpPr>
        <p:spPr>
          <a:xfrm>
            <a:off x="13172000" y="1930867"/>
            <a:ext cx="10232000" cy="9853600"/>
          </a:xfrm>
          <a:prstGeom prst="rect">
            <a:avLst/>
          </a:prstGeom>
        </p:spPr>
        <p:txBody>
          <a:bodyPr anchorCtr="0" anchor="ctr" bIns="243800" lIns="243800" spcFirstLastPara="1" rIns="243800" wrap="square" tIns="24380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209" name="Google Shape;209;p39"/>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10" name="Shape 210"/>
        <p:cNvGrpSpPr/>
        <p:nvPr/>
      </p:nvGrpSpPr>
      <p:grpSpPr>
        <a:xfrm>
          <a:off x="0" y="0"/>
          <a:ext cx="0" cy="0"/>
          <a:chOff x="0" y="0"/>
          <a:chExt cx="0" cy="0"/>
        </a:xfrm>
      </p:grpSpPr>
      <p:sp>
        <p:nvSpPr>
          <p:cNvPr id="211" name="Google Shape;211;p40"/>
          <p:cNvSpPr txBox="1"/>
          <p:nvPr>
            <p:ph idx="1" type="body"/>
          </p:nvPr>
        </p:nvSpPr>
        <p:spPr>
          <a:xfrm>
            <a:off x="831200" y="11281533"/>
            <a:ext cx="15996800" cy="1613600"/>
          </a:xfrm>
          <a:prstGeom prst="rect">
            <a:avLst/>
          </a:prstGeom>
        </p:spPr>
        <p:txBody>
          <a:bodyPr anchorCtr="0" anchor="ctr" bIns="243800" lIns="243800" spcFirstLastPara="1" rIns="243800" wrap="square" tIns="243800"/>
          <a:lstStyle>
            <a:lvl1pPr indent="-228600" lvl="0" marL="457200">
              <a:lnSpc>
                <a:spcPct val="100000"/>
              </a:lnSpc>
              <a:spcBef>
                <a:spcPts val="0"/>
              </a:spcBef>
              <a:spcAft>
                <a:spcPts val="0"/>
              </a:spcAft>
              <a:buSzPts val="4800"/>
              <a:buNone/>
              <a:defRPr/>
            </a:lvl1pPr>
          </a:lstStyle>
          <a:p/>
        </p:txBody>
      </p:sp>
      <p:sp>
        <p:nvSpPr>
          <p:cNvPr id="212" name="Google Shape;212;p40"/>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13" name="Shape 213"/>
        <p:cNvGrpSpPr/>
        <p:nvPr/>
      </p:nvGrpSpPr>
      <p:grpSpPr>
        <a:xfrm>
          <a:off x="0" y="0"/>
          <a:ext cx="0" cy="0"/>
          <a:chOff x="0" y="0"/>
          <a:chExt cx="0" cy="0"/>
        </a:xfrm>
      </p:grpSpPr>
      <p:sp>
        <p:nvSpPr>
          <p:cNvPr id="214" name="Google Shape;214;p41"/>
          <p:cNvSpPr txBox="1"/>
          <p:nvPr>
            <p:ph hasCustomPrompt="1" type="title"/>
          </p:nvPr>
        </p:nvSpPr>
        <p:spPr>
          <a:xfrm>
            <a:off x="831200" y="2949667"/>
            <a:ext cx="22721600" cy="5236000"/>
          </a:xfrm>
          <a:prstGeom prst="rect">
            <a:avLst/>
          </a:prstGeom>
        </p:spPr>
        <p:txBody>
          <a:bodyPr anchorCtr="0" anchor="b" bIns="243800" lIns="243800" spcFirstLastPara="1" rIns="243800" wrap="square" tIns="243800"/>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215" name="Google Shape;215;p41"/>
          <p:cNvSpPr txBox="1"/>
          <p:nvPr>
            <p:ph idx="1" type="body"/>
          </p:nvPr>
        </p:nvSpPr>
        <p:spPr>
          <a:xfrm>
            <a:off x="831200" y="8405933"/>
            <a:ext cx="22721600" cy="3468800"/>
          </a:xfrm>
          <a:prstGeom prst="rect">
            <a:avLst/>
          </a:prstGeom>
        </p:spPr>
        <p:txBody>
          <a:bodyPr anchorCtr="0" anchor="t" bIns="243800" lIns="243800" spcFirstLastPara="1" rIns="243800" wrap="square" tIns="243800"/>
          <a:lstStyle>
            <a:lvl1pPr indent="-533400" lvl="0" marL="457200" algn="ctr">
              <a:spcBef>
                <a:spcPts val="0"/>
              </a:spcBef>
              <a:spcAft>
                <a:spcPts val="0"/>
              </a:spcAft>
              <a:buSzPts val="4800"/>
              <a:buChar char="●"/>
              <a:defRPr/>
            </a:lvl1pPr>
            <a:lvl2pPr indent="-463550" lvl="1" marL="914400" algn="ctr">
              <a:spcBef>
                <a:spcPts val="4300"/>
              </a:spcBef>
              <a:spcAft>
                <a:spcPts val="0"/>
              </a:spcAft>
              <a:buSzPts val="3700"/>
              <a:buChar char="○"/>
              <a:defRPr/>
            </a:lvl2pPr>
            <a:lvl3pPr indent="-463550" lvl="2" marL="1371600" algn="ctr">
              <a:spcBef>
                <a:spcPts val="4300"/>
              </a:spcBef>
              <a:spcAft>
                <a:spcPts val="0"/>
              </a:spcAft>
              <a:buSzPts val="3700"/>
              <a:buChar char="■"/>
              <a:defRPr/>
            </a:lvl3pPr>
            <a:lvl4pPr indent="-463550" lvl="3" marL="1828800" algn="ctr">
              <a:spcBef>
                <a:spcPts val="4300"/>
              </a:spcBef>
              <a:spcAft>
                <a:spcPts val="0"/>
              </a:spcAft>
              <a:buSzPts val="3700"/>
              <a:buChar char="●"/>
              <a:defRPr/>
            </a:lvl4pPr>
            <a:lvl5pPr indent="-463550" lvl="4" marL="2286000" algn="ctr">
              <a:spcBef>
                <a:spcPts val="4300"/>
              </a:spcBef>
              <a:spcAft>
                <a:spcPts val="0"/>
              </a:spcAft>
              <a:buSzPts val="3700"/>
              <a:buChar char="○"/>
              <a:defRPr/>
            </a:lvl5pPr>
            <a:lvl6pPr indent="-463550" lvl="5" marL="2743200" algn="ctr">
              <a:spcBef>
                <a:spcPts val="4300"/>
              </a:spcBef>
              <a:spcAft>
                <a:spcPts val="0"/>
              </a:spcAft>
              <a:buSzPts val="3700"/>
              <a:buChar char="■"/>
              <a:defRPr/>
            </a:lvl6pPr>
            <a:lvl7pPr indent="-463550" lvl="6" marL="3200400" algn="ctr">
              <a:spcBef>
                <a:spcPts val="4300"/>
              </a:spcBef>
              <a:spcAft>
                <a:spcPts val="0"/>
              </a:spcAft>
              <a:buSzPts val="3700"/>
              <a:buChar char="●"/>
              <a:defRPr/>
            </a:lvl7pPr>
            <a:lvl8pPr indent="-463550" lvl="7" marL="3657600" algn="ctr">
              <a:spcBef>
                <a:spcPts val="4300"/>
              </a:spcBef>
              <a:spcAft>
                <a:spcPts val="0"/>
              </a:spcAft>
              <a:buSzPts val="3700"/>
              <a:buChar char="○"/>
              <a:defRPr/>
            </a:lvl8pPr>
            <a:lvl9pPr indent="-463550" lvl="8" marL="4114800" algn="ctr">
              <a:spcBef>
                <a:spcPts val="4300"/>
              </a:spcBef>
              <a:spcAft>
                <a:spcPts val="4300"/>
              </a:spcAft>
              <a:buSzPts val="3700"/>
              <a:buChar char="■"/>
              <a:defRPr/>
            </a:lvl9pPr>
          </a:lstStyle>
          <a:p/>
        </p:txBody>
      </p:sp>
      <p:sp>
        <p:nvSpPr>
          <p:cNvPr id="216" name="Google Shape;216;p41"/>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with image grid" showMasterSp="0">
  <p:cSld name="Header with image grid">
    <p:bg>
      <p:bgPr>
        <a:solidFill>
          <a:srgbClr val="FFFFFF"/>
        </a:solidFill>
      </p:bgPr>
    </p:bg>
    <p:spTree>
      <p:nvGrpSpPr>
        <p:cNvPr id="20" name="Shape 20"/>
        <p:cNvGrpSpPr/>
        <p:nvPr/>
      </p:nvGrpSpPr>
      <p:grpSpPr>
        <a:xfrm>
          <a:off x="0" y="0"/>
          <a:ext cx="0" cy="0"/>
          <a:chOff x="0" y="0"/>
          <a:chExt cx="0" cy="0"/>
        </a:xfrm>
      </p:grpSpPr>
      <p:sp>
        <p:nvSpPr>
          <p:cNvPr id="21" name="Google Shape;21;p5"/>
          <p:cNvSpPr/>
          <p:nvPr>
            <p:ph idx="2" type="pic"/>
          </p:nvPr>
        </p:nvSpPr>
        <p:spPr>
          <a:xfrm>
            <a:off x="2529134" y="3365098"/>
            <a:ext cx="6012612" cy="3850041"/>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2" name="Google Shape;22;p5"/>
          <p:cNvSpPr/>
          <p:nvPr>
            <p:ph idx="3" type="pic"/>
          </p:nvPr>
        </p:nvSpPr>
        <p:spPr>
          <a:xfrm>
            <a:off x="9193555" y="3365098"/>
            <a:ext cx="6012612" cy="3850041"/>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3" name="Google Shape;23;p5"/>
          <p:cNvSpPr/>
          <p:nvPr>
            <p:ph idx="4" type="pic"/>
          </p:nvPr>
        </p:nvSpPr>
        <p:spPr>
          <a:xfrm>
            <a:off x="15838069" y="3365098"/>
            <a:ext cx="6012612" cy="3850041"/>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4" name="Google Shape;24;p5"/>
          <p:cNvSpPr txBox="1"/>
          <p:nvPr>
            <p:ph idx="1" type="body"/>
          </p:nvPr>
        </p:nvSpPr>
        <p:spPr>
          <a:xfrm>
            <a:off x="2469389" y="952500"/>
            <a:ext cx="21661305" cy="10922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7000"/>
              <a:buFont typeface="Helvetica Neue Light"/>
              <a:buNone/>
              <a:defRPr sz="7000">
                <a:solidFill>
                  <a:srgbClr val="000000"/>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25" name="Google Shape;25;p5"/>
          <p:cNvSpPr txBox="1"/>
          <p:nvPr>
            <p:ph idx="5" type="body"/>
          </p:nvPr>
        </p:nvSpPr>
        <p:spPr>
          <a:xfrm>
            <a:off x="2514600" y="2438400"/>
            <a:ext cx="19354800" cy="458700"/>
          </a:xfrm>
          <a:prstGeom prst="rect">
            <a:avLst/>
          </a:prstGeom>
          <a:noFill/>
          <a:ln>
            <a:noFill/>
          </a:ln>
        </p:spPr>
        <p:txBody>
          <a:bodyPr anchorCtr="0" anchor="t" bIns="0" lIns="0" spcFirstLastPara="1" rIns="0" wrap="square" tIns="0"/>
          <a:lstStyle>
            <a:lvl1pPr indent="-228600" lvl="0" marL="457200" rtl="0" algn="l">
              <a:lnSpc>
                <a:spcPct val="80000"/>
              </a:lnSpc>
              <a:spcBef>
                <a:spcPts val="0"/>
              </a:spcBef>
              <a:spcAft>
                <a:spcPts val="0"/>
              </a:spcAft>
              <a:buClr>
                <a:srgbClr val="9E9F9E"/>
              </a:buClr>
              <a:buSzPts val="1800"/>
              <a:buNone/>
              <a:defRPr/>
            </a:lvl1pPr>
            <a:lvl2pPr indent="-228600" lvl="1" marL="914400" rtl="0" algn="l">
              <a:lnSpc>
                <a:spcPct val="80000"/>
              </a:lnSpc>
              <a:spcBef>
                <a:spcPts val="0"/>
              </a:spcBef>
              <a:spcAft>
                <a:spcPts val="0"/>
              </a:spcAft>
              <a:buClr>
                <a:srgbClr val="9E9F9E"/>
              </a:buClr>
              <a:buSzPts val="1800"/>
              <a:buNone/>
              <a:defRPr/>
            </a:lvl2pPr>
            <a:lvl3pPr indent="-228600" lvl="2" marL="1371600" rtl="0" algn="l">
              <a:lnSpc>
                <a:spcPct val="80000"/>
              </a:lnSpc>
              <a:spcBef>
                <a:spcPts val="0"/>
              </a:spcBef>
              <a:spcAft>
                <a:spcPts val="0"/>
              </a:spcAft>
              <a:buClr>
                <a:srgbClr val="9E9F9E"/>
              </a:buClr>
              <a:buSzPts val="1800"/>
              <a:buNone/>
              <a:defRPr/>
            </a:lvl3pPr>
            <a:lvl4pPr indent="-228600" lvl="3" marL="1828800" rtl="0" algn="l">
              <a:lnSpc>
                <a:spcPct val="80000"/>
              </a:lnSpc>
              <a:spcBef>
                <a:spcPts val="0"/>
              </a:spcBef>
              <a:spcAft>
                <a:spcPts val="0"/>
              </a:spcAft>
              <a:buClr>
                <a:srgbClr val="9E9F9E"/>
              </a:buClr>
              <a:buSzPts val="1800"/>
              <a:buNone/>
              <a:defRPr/>
            </a:lvl4pPr>
            <a:lvl5pPr indent="-228600" lvl="4" marL="2286000" rtl="0" algn="l">
              <a:lnSpc>
                <a:spcPct val="80000"/>
              </a:lnSpc>
              <a:spcBef>
                <a:spcPts val="0"/>
              </a:spcBef>
              <a:spcAft>
                <a:spcPts val="0"/>
              </a:spcAft>
              <a:buClr>
                <a:srgbClr val="9E9F9E"/>
              </a:buClr>
              <a:buSzPts val="1800"/>
              <a:buNone/>
              <a:defRPr/>
            </a:lvl5pPr>
            <a:lvl6pPr indent="-228600" lvl="5" marL="2743200" rtl="0" algn="l">
              <a:lnSpc>
                <a:spcPct val="80000"/>
              </a:lnSpc>
              <a:spcBef>
                <a:spcPts val="0"/>
              </a:spcBef>
              <a:spcAft>
                <a:spcPts val="0"/>
              </a:spcAft>
              <a:buClr>
                <a:srgbClr val="9E9F9E"/>
              </a:buClr>
              <a:buSzPts val="1800"/>
              <a:buNone/>
              <a:defRPr/>
            </a:lvl6pPr>
            <a:lvl7pPr indent="-228600" lvl="6" marL="3200400" rtl="0" algn="l">
              <a:lnSpc>
                <a:spcPct val="80000"/>
              </a:lnSpc>
              <a:spcBef>
                <a:spcPts val="0"/>
              </a:spcBef>
              <a:spcAft>
                <a:spcPts val="0"/>
              </a:spcAft>
              <a:buClr>
                <a:srgbClr val="9E9F9E"/>
              </a:buClr>
              <a:buSzPts val="1800"/>
              <a:buNone/>
              <a:defRPr/>
            </a:lvl7pPr>
            <a:lvl8pPr indent="-228600" lvl="7" marL="3657600" rtl="0" algn="l">
              <a:lnSpc>
                <a:spcPct val="80000"/>
              </a:lnSpc>
              <a:spcBef>
                <a:spcPts val="0"/>
              </a:spcBef>
              <a:spcAft>
                <a:spcPts val="0"/>
              </a:spcAft>
              <a:buClr>
                <a:srgbClr val="9E9F9E"/>
              </a:buClr>
              <a:buSzPts val="1800"/>
              <a:buNone/>
              <a:defRPr/>
            </a:lvl8pPr>
            <a:lvl9pPr indent="-228600" lvl="8" marL="4114800" rtl="0" algn="l">
              <a:lnSpc>
                <a:spcPct val="80000"/>
              </a:lnSpc>
              <a:spcBef>
                <a:spcPts val="0"/>
              </a:spcBef>
              <a:spcAft>
                <a:spcPts val="0"/>
              </a:spcAft>
              <a:buClr>
                <a:srgbClr val="9E9F9E"/>
              </a:buClr>
              <a:buSzPts val="1800"/>
              <a:buNone/>
              <a:defRPr/>
            </a:lvl9pPr>
          </a:lstStyle>
          <a:p/>
        </p:txBody>
      </p:sp>
      <p:sp>
        <p:nvSpPr>
          <p:cNvPr id="26" name="Google Shape;26;p5"/>
          <p:cNvSpPr/>
          <p:nvPr>
            <p:ph idx="6" type="pic"/>
          </p:nvPr>
        </p:nvSpPr>
        <p:spPr>
          <a:xfrm>
            <a:off x="2529134" y="7891131"/>
            <a:ext cx="6012612" cy="3850040"/>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7" name="Google Shape;27;p5"/>
          <p:cNvSpPr/>
          <p:nvPr>
            <p:ph idx="7" type="pic"/>
          </p:nvPr>
        </p:nvSpPr>
        <p:spPr>
          <a:xfrm>
            <a:off x="9193555" y="7891131"/>
            <a:ext cx="6012612" cy="3850040"/>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8" name="Google Shape;28;p5"/>
          <p:cNvSpPr/>
          <p:nvPr>
            <p:ph idx="8" type="pic"/>
          </p:nvPr>
        </p:nvSpPr>
        <p:spPr>
          <a:xfrm>
            <a:off x="15838069" y="7891131"/>
            <a:ext cx="6012612" cy="3850040"/>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9" name="Google Shape;29;p5"/>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7" name="Shape 217"/>
        <p:cNvGrpSpPr/>
        <p:nvPr/>
      </p:nvGrpSpPr>
      <p:grpSpPr>
        <a:xfrm>
          <a:off x="0" y="0"/>
          <a:ext cx="0" cy="0"/>
          <a:chOff x="0" y="0"/>
          <a:chExt cx="0" cy="0"/>
        </a:xfrm>
      </p:grpSpPr>
      <p:sp>
        <p:nvSpPr>
          <p:cNvPr id="218" name="Google Shape;218;p42"/>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with Pink Line" showMasterSp="0">
  <p:cSld name="Header with Pink Lin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idx="1" type="body"/>
          </p:nvPr>
        </p:nvSpPr>
        <p:spPr>
          <a:xfrm>
            <a:off x="2469389" y="4127500"/>
            <a:ext cx="21661305" cy="10922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7000"/>
              <a:buFont typeface="Helvetica Neue Light"/>
              <a:buNone/>
              <a:defRPr sz="7000">
                <a:solidFill>
                  <a:srgbClr val="000000"/>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32" name="Google Shape;32;p6"/>
          <p:cNvSpPr/>
          <p:nvPr/>
        </p:nvSpPr>
        <p:spPr>
          <a:xfrm>
            <a:off x="2463800" y="4013200"/>
            <a:ext cx="635000" cy="38100"/>
          </a:xfrm>
          <a:prstGeom prst="rect">
            <a:avLst/>
          </a:prstGeom>
          <a:solidFill>
            <a:srgbClr val="FF39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D5FF"/>
              </a:buClr>
              <a:buSzPts val="4000"/>
              <a:buFont typeface="Gill Sans"/>
              <a:buNone/>
            </a:pPr>
            <a:r>
              <a:t/>
            </a:r>
            <a:endParaRPr b="0" i="0" sz="4000" u="none" cap="none" strike="noStrike">
              <a:solidFill>
                <a:srgbClr val="00D5FF"/>
              </a:solidFill>
              <a:latin typeface="Gill Sans"/>
              <a:ea typeface="Gill Sans"/>
              <a:cs typeface="Gill Sans"/>
              <a:sym typeface="Gill Sans"/>
            </a:endParaRPr>
          </a:p>
        </p:txBody>
      </p:sp>
      <p:sp>
        <p:nvSpPr>
          <p:cNvPr id="33" name="Google Shape;33;p6"/>
          <p:cNvSpPr txBox="1"/>
          <p:nvPr>
            <p:ph idx="2" type="body"/>
          </p:nvPr>
        </p:nvSpPr>
        <p:spPr>
          <a:xfrm>
            <a:off x="2463800" y="5422900"/>
            <a:ext cx="12496799" cy="992579"/>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34" name="Google Shape;34;p6"/>
          <p:cNvSpPr txBox="1"/>
          <p:nvPr>
            <p:ph idx="3" type="body"/>
          </p:nvPr>
        </p:nvSpPr>
        <p:spPr>
          <a:xfrm>
            <a:off x="2463800" y="6286500"/>
            <a:ext cx="20148055" cy="34544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35" name="Google Shape;35;p6"/>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36" name="Google Shape;36;p6"/>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yan Title">
  <p:cSld name="Cyan Title">
    <p:bg>
      <p:bgPr>
        <a:solidFill>
          <a:srgbClr val="00D5FF"/>
        </a:solidFill>
      </p:bgPr>
    </p:bg>
    <p:spTree>
      <p:nvGrpSpPr>
        <p:cNvPr id="37" name="Shape 37"/>
        <p:cNvGrpSpPr/>
        <p:nvPr/>
      </p:nvGrpSpPr>
      <p:grpSpPr>
        <a:xfrm>
          <a:off x="0" y="0"/>
          <a:ext cx="0" cy="0"/>
          <a:chOff x="0" y="0"/>
          <a:chExt cx="0" cy="0"/>
        </a:xfrm>
      </p:grpSpPr>
      <p:sp>
        <p:nvSpPr>
          <p:cNvPr id="38" name="Google Shape;38;p7"/>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39" name="Google Shape;39;p7"/>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Black">
  <p:cSld name="Quote Black">
    <p:bg>
      <p:bgPr>
        <a:solidFill>
          <a:srgbClr val="000000"/>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1701800" y="3137346"/>
            <a:ext cx="20993101" cy="4863853"/>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42" name="Google Shape;42;p8"/>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age">
  <p:cSld name="Blank White Page">
    <p:bg>
      <p:bgPr>
        <a:solidFill>
          <a:srgbClr val="FFFFFF"/>
        </a:solidFill>
      </p:bgPr>
    </p:bg>
    <p:spTree>
      <p:nvGrpSpPr>
        <p:cNvPr id="43" name="Shape 43"/>
        <p:cNvGrpSpPr/>
        <p:nvPr/>
      </p:nvGrpSpPr>
      <p:grpSpPr>
        <a:xfrm>
          <a:off x="0" y="0"/>
          <a:ext cx="0" cy="0"/>
          <a:chOff x="0" y="0"/>
          <a:chExt cx="0" cy="0"/>
        </a:xfrm>
      </p:grpSpPr>
      <p:sp>
        <p:nvSpPr>
          <p:cNvPr id="44" name="Google Shape;44;p9"/>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itle 1" showMasterSp="0">
  <p:cSld name="Background Title 1">
    <p:bg>
      <p:bgPr>
        <a:solidFill>
          <a:srgbClr val="00D5FF"/>
        </a:solidFill>
      </p:bgPr>
    </p:bg>
    <p:spTree>
      <p:nvGrpSpPr>
        <p:cNvPr id="45" name="Shape 45"/>
        <p:cNvGrpSpPr/>
        <p:nvPr/>
      </p:nvGrpSpPr>
      <p:grpSpPr>
        <a:xfrm>
          <a:off x="0" y="0"/>
          <a:ext cx="0" cy="0"/>
          <a:chOff x="0" y="0"/>
          <a:chExt cx="0" cy="0"/>
        </a:xfrm>
      </p:grpSpPr>
      <p:pic>
        <p:nvPicPr>
          <p:cNvPr descr="HiRes.jpg" id="46" name="Google Shape;46;p10"/>
          <p:cNvPicPr preferRelativeResize="0"/>
          <p:nvPr/>
        </p:nvPicPr>
        <p:blipFill rotWithShape="1">
          <a:blip r:embed="rId2">
            <a:alphaModFix/>
          </a:blip>
          <a:srcRect b="0" l="0" r="0" t="0"/>
          <a:stretch/>
        </p:blipFill>
        <p:spPr>
          <a:xfrm>
            <a:off x="-30758" y="-5364758"/>
            <a:ext cx="24445516" cy="24445516"/>
          </a:xfrm>
          <a:prstGeom prst="rect">
            <a:avLst/>
          </a:prstGeom>
          <a:noFill/>
          <a:ln>
            <a:noFill/>
          </a:ln>
        </p:spPr>
      </p:pic>
      <p:sp>
        <p:nvSpPr>
          <p:cNvPr id="47" name="Google Shape;47;p10"/>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FFFFFF"/>
              </a:buClr>
              <a:buSzPts val="1500"/>
              <a:buFont typeface="Helvetica Neue"/>
              <a:buNone/>
            </a:pPr>
            <a:r>
              <a:rPr b="0" i="0" lang="en-US" sz="1500" u="none" cap="none" strike="noStrike">
                <a:solidFill>
                  <a:srgbClr val="FFFFFF"/>
                </a:solidFill>
                <a:latin typeface="Helvetica Neue"/>
                <a:ea typeface="Helvetica Neue"/>
                <a:cs typeface="Helvetica Neue"/>
                <a:sym typeface="Helvetica Neue"/>
              </a:rPr>
              <a:t>WORLD IA DAY 201</a:t>
            </a:r>
            <a:r>
              <a:rPr lang="en-US" sz="1500">
                <a:solidFill>
                  <a:srgbClr val="FFFFFF"/>
                </a:solidFill>
                <a:latin typeface="Helvetica Neue"/>
                <a:ea typeface="Helvetica Neue"/>
                <a:cs typeface="Helvetica Neue"/>
                <a:sym typeface="Helvetica Neue"/>
              </a:rPr>
              <a:t>9</a:t>
            </a:r>
            <a:endParaRPr/>
          </a:p>
        </p:txBody>
      </p:sp>
      <p:sp>
        <p:nvSpPr>
          <p:cNvPr id="48" name="Google Shape;48;p10"/>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49" name="Google Shape;49;p10"/>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6D6D6"/>
        </a:solidFill>
      </p:bgPr>
    </p:bg>
    <p:spTree>
      <p:nvGrpSpPr>
        <p:cNvPr id="5" name="Shape 5"/>
        <p:cNvGrpSpPr/>
        <p:nvPr/>
      </p:nvGrpSpPr>
      <p:grpSpPr>
        <a:xfrm>
          <a:off x="0" y="0"/>
          <a:ext cx="0" cy="0"/>
          <a:chOff x="0" y="0"/>
          <a:chExt cx="0" cy="0"/>
        </a:xfrm>
      </p:grpSpPr>
      <p:sp>
        <p:nvSpPr>
          <p:cNvPr id="6" name="Google Shape;6;p1"/>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FFFFFF"/>
              </a:buClr>
              <a:buSzPts val="1500"/>
              <a:buFont typeface="Helvetica Neue"/>
              <a:buNone/>
            </a:pPr>
            <a:r>
              <a:rPr b="0" i="0" lang="en-US" sz="1500" u="none" cap="none" strike="noStrike">
                <a:solidFill>
                  <a:srgbClr val="FFFFFF"/>
                </a:solidFill>
                <a:latin typeface="Helvetica Neue"/>
                <a:ea typeface="Helvetica Neue"/>
                <a:cs typeface="Helvetica Neue"/>
                <a:sym typeface="Helvetica Neue"/>
              </a:rPr>
              <a:t>WORLD IA DAY 201</a:t>
            </a:r>
            <a:r>
              <a:rPr lang="en-US" sz="1500">
                <a:solidFill>
                  <a:srgbClr val="FFFFFF"/>
                </a:solidFill>
                <a:latin typeface="Helvetica Neue"/>
                <a:ea typeface="Helvetica Neue"/>
                <a:cs typeface="Helvetica Neue"/>
                <a:sym typeface="Helvetica Neue"/>
              </a:rPr>
              <a:t>9</a:t>
            </a:r>
            <a:endParaRPr/>
          </a:p>
        </p:txBody>
      </p:sp>
      <p:sp>
        <p:nvSpPr>
          <p:cNvPr id="7" name="Google Shape;7;p1"/>
          <p:cNvSpPr txBox="1"/>
          <p:nvPr>
            <p:ph type="title"/>
          </p:nvPr>
        </p:nvSpPr>
        <p:spPr>
          <a:xfrm>
            <a:off x="1701800" y="1181100"/>
            <a:ext cx="20993101" cy="3416300"/>
          </a:xfrm>
          <a:prstGeom prst="rect">
            <a:avLst/>
          </a:prstGeom>
          <a:noFill/>
          <a:ln>
            <a:noFill/>
          </a:ln>
        </p:spPr>
        <p:txBody>
          <a:bodyPr anchorCtr="0" anchor="b" bIns="0" lIns="0" spcFirstLastPara="1" rIns="0" wrap="square" tIns="0"/>
          <a:lstStyle>
            <a:lvl1pPr lvl="0" marR="0" rtl="0" algn="l">
              <a:lnSpc>
                <a:spcPct val="80000"/>
              </a:lnSpc>
              <a:spcBef>
                <a:spcPts val="0"/>
              </a:spcBef>
              <a:spcAft>
                <a:spcPts val="0"/>
              </a:spcAft>
              <a:buClr>
                <a:schemeClr val="dk1"/>
              </a:buClr>
              <a:buSzPts val="15600"/>
              <a:buFont typeface="Helvetica Neue"/>
              <a:buNone/>
              <a:defRPr b="1" i="0" sz="15600" u="none" cap="none" strike="noStrike">
                <a:solidFill>
                  <a:schemeClr val="dk1"/>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9pPr>
          </a:lstStyle>
          <a:p/>
        </p:txBody>
      </p:sp>
      <p:sp>
        <p:nvSpPr>
          <p:cNvPr id="8" name="Google Shape;8;p1"/>
          <p:cNvSpPr txBox="1"/>
          <p:nvPr>
            <p:ph idx="1" type="body"/>
          </p:nvPr>
        </p:nvSpPr>
        <p:spPr>
          <a:xfrm>
            <a:off x="1930400" y="5149075"/>
            <a:ext cx="20993100" cy="8382000"/>
          </a:xfrm>
          <a:prstGeom prst="rect">
            <a:avLst/>
          </a:prstGeom>
          <a:noFill/>
          <a:ln>
            <a:noFill/>
          </a:ln>
        </p:spPr>
        <p:txBody>
          <a:bodyPr anchorCtr="0" anchor="t" bIns="0" lIns="0" spcFirstLastPara="1" rIns="0" wrap="square" tIns="0"/>
          <a:lstStyle>
            <a:lvl1pPr indent="-228600" lvl="0" marL="457200" marR="0" rtl="0" algn="l">
              <a:lnSpc>
                <a:spcPct val="80000"/>
              </a:lnSpc>
              <a:spcBef>
                <a:spcPts val="0"/>
              </a:spcBef>
              <a:spcAft>
                <a:spcPts val="0"/>
              </a:spcAft>
              <a:buClr>
                <a:srgbClr val="020511"/>
              </a:buClr>
              <a:buSzPts val="7200"/>
              <a:buNone/>
              <a:defRPr i="0" sz="7200" u="none" cap="none" strike="noStrike">
                <a:solidFill>
                  <a:srgbClr val="020511"/>
                </a:solidFill>
              </a:defRPr>
            </a:lvl1pPr>
            <a:lvl2pPr indent="-228600" lvl="1" marL="914400" marR="0" rtl="0" algn="l">
              <a:lnSpc>
                <a:spcPct val="80000"/>
              </a:lnSpc>
              <a:spcBef>
                <a:spcPts val="0"/>
              </a:spcBef>
              <a:spcAft>
                <a:spcPts val="0"/>
              </a:spcAft>
              <a:buClr>
                <a:srgbClr val="020511"/>
              </a:buClr>
              <a:buSzPts val="7200"/>
              <a:buNone/>
              <a:defRPr i="0" sz="7200" u="none" cap="none" strike="noStrike">
                <a:solidFill>
                  <a:srgbClr val="020511"/>
                </a:solidFill>
              </a:defRPr>
            </a:lvl2pPr>
            <a:lvl3pPr indent="-228600" lvl="2" marL="1371600" marR="0" rtl="0" algn="l">
              <a:lnSpc>
                <a:spcPct val="80000"/>
              </a:lnSpc>
              <a:spcBef>
                <a:spcPts val="0"/>
              </a:spcBef>
              <a:spcAft>
                <a:spcPts val="0"/>
              </a:spcAft>
              <a:buClr>
                <a:srgbClr val="020511"/>
              </a:buClr>
              <a:buSzPts val="7200"/>
              <a:buNone/>
              <a:defRPr i="0" sz="7200" u="none" cap="none" strike="noStrike">
                <a:solidFill>
                  <a:srgbClr val="020511"/>
                </a:solidFill>
              </a:defRPr>
            </a:lvl3pPr>
            <a:lvl4pPr indent="-228600" lvl="3" marL="1828800" marR="0" rtl="0" algn="l">
              <a:lnSpc>
                <a:spcPct val="80000"/>
              </a:lnSpc>
              <a:spcBef>
                <a:spcPts val="0"/>
              </a:spcBef>
              <a:spcAft>
                <a:spcPts val="0"/>
              </a:spcAft>
              <a:buClr>
                <a:srgbClr val="020511"/>
              </a:buClr>
              <a:buSzPts val="7200"/>
              <a:buNone/>
              <a:defRPr i="0" sz="7200" u="none" cap="none" strike="noStrike">
                <a:solidFill>
                  <a:srgbClr val="020511"/>
                </a:solidFill>
              </a:defRPr>
            </a:lvl4pPr>
            <a:lvl5pPr indent="-228600" lvl="4" marL="2286000" marR="0" rtl="0" algn="l">
              <a:lnSpc>
                <a:spcPct val="80000"/>
              </a:lnSpc>
              <a:spcBef>
                <a:spcPts val="0"/>
              </a:spcBef>
              <a:spcAft>
                <a:spcPts val="0"/>
              </a:spcAft>
              <a:buClr>
                <a:srgbClr val="020511"/>
              </a:buClr>
              <a:buSzPts val="7200"/>
              <a:buNone/>
              <a:defRPr i="0" sz="7200" u="none" cap="none" strike="noStrike">
                <a:solidFill>
                  <a:srgbClr val="020511"/>
                </a:solidFill>
              </a:defRPr>
            </a:lvl5pPr>
            <a:lvl6pPr indent="-228600" lvl="5" marL="2743200" marR="0" rtl="0" algn="l">
              <a:lnSpc>
                <a:spcPct val="80000"/>
              </a:lnSpc>
              <a:spcBef>
                <a:spcPts val="0"/>
              </a:spcBef>
              <a:spcAft>
                <a:spcPts val="0"/>
              </a:spcAft>
              <a:buClr>
                <a:srgbClr val="020511"/>
              </a:buClr>
              <a:buSzPts val="7200"/>
              <a:buNone/>
              <a:defRPr i="0" sz="7200" u="none" cap="none" strike="noStrike">
                <a:solidFill>
                  <a:srgbClr val="020511"/>
                </a:solidFill>
              </a:defRPr>
            </a:lvl6pPr>
            <a:lvl7pPr indent="-228600" lvl="6" marL="3200400" marR="0" rtl="0" algn="l">
              <a:lnSpc>
                <a:spcPct val="80000"/>
              </a:lnSpc>
              <a:spcBef>
                <a:spcPts val="0"/>
              </a:spcBef>
              <a:spcAft>
                <a:spcPts val="0"/>
              </a:spcAft>
              <a:buClr>
                <a:srgbClr val="020511"/>
              </a:buClr>
              <a:buSzPts val="7200"/>
              <a:buNone/>
              <a:defRPr i="0" sz="7200" u="none" cap="none" strike="noStrike">
                <a:solidFill>
                  <a:srgbClr val="020511"/>
                </a:solidFill>
              </a:defRPr>
            </a:lvl7pPr>
            <a:lvl8pPr indent="-228600" lvl="7" marL="3657600" marR="0" rtl="0" algn="l">
              <a:lnSpc>
                <a:spcPct val="80000"/>
              </a:lnSpc>
              <a:spcBef>
                <a:spcPts val="0"/>
              </a:spcBef>
              <a:spcAft>
                <a:spcPts val="0"/>
              </a:spcAft>
              <a:buClr>
                <a:srgbClr val="020511"/>
              </a:buClr>
              <a:buSzPts val="7200"/>
              <a:buNone/>
              <a:defRPr i="0" sz="7200" u="none" cap="none" strike="noStrike">
                <a:solidFill>
                  <a:srgbClr val="020511"/>
                </a:solidFill>
              </a:defRPr>
            </a:lvl8pPr>
            <a:lvl9pPr indent="-228600" lvl="8" marL="4114800" marR="0" rtl="0" algn="l">
              <a:lnSpc>
                <a:spcPct val="80000"/>
              </a:lnSpc>
              <a:spcBef>
                <a:spcPts val="0"/>
              </a:spcBef>
              <a:spcAft>
                <a:spcPts val="0"/>
              </a:spcAft>
              <a:buClr>
                <a:srgbClr val="020511"/>
              </a:buClr>
              <a:buSzPts val="7200"/>
              <a:buNone/>
              <a:defRPr i="0" sz="7200" u="none" cap="none" strike="noStrike">
                <a:solidFill>
                  <a:srgbClr val="020511"/>
                </a:solidFill>
              </a:defRPr>
            </a:lvl9pPr>
          </a:lstStyle>
          <a:p/>
        </p:txBody>
      </p:sp>
      <p:sp>
        <p:nvSpPr>
          <p:cNvPr id="9" name="Google Shape;9;p1"/>
          <p:cNvSpPr txBox="1"/>
          <p:nvPr>
            <p:ph idx="12" type="sldNum"/>
          </p:nvPr>
        </p:nvSpPr>
        <p:spPr>
          <a:xfrm>
            <a:off x="22923500" y="13106400"/>
            <a:ext cx="326137" cy="312167"/>
          </a:xfrm>
          <a:prstGeom prst="rect">
            <a:avLst/>
          </a:prstGeom>
          <a:noFill/>
          <a:ln>
            <a:noFill/>
          </a:ln>
        </p:spPr>
        <p:txBody>
          <a:bodyPr anchorCtr="0" anchor="t" bIns="50800" lIns="50800" spcFirstLastPara="1" rIns="50800" wrap="square" tIns="50800">
            <a:noAutofit/>
          </a:bodyPr>
          <a:lstStyle>
            <a:lvl1pPr indent="0" lvl="0"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4" name="Shape 174"/>
        <p:cNvGrpSpPr/>
        <p:nvPr/>
      </p:nvGrpSpPr>
      <p:grpSpPr>
        <a:xfrm>
          <a:off x="0" y="0"/>
          <a:ext cx="0" cy="0"/>
          <a:chOff x="0" y="0"/>
          <a:chExt cx="0" cy="0"/>
        </a:xfrm>
      </p:grpSpPr>
      <p:sp>
        <p:nvSpPr>
          <p:cNvPr id="175" name="Google Shape;175;p31"/>
          <p:cNvSpPr txBox="1"/>
          <p:nvPr>
            <p:ph type="title"/>
          </p:nvPr>
        </p:nvSpPr>
        <p:spPr>
          <a:xfrm>
            <a:off x="831200" y="1186733"/>
            <a:ext cx="22721600" cy="1527200"/>
          </a:xfrm>
          <a:prstGeom prst="rect">
            <a:avLst/>
          </a:prstGeom>
          <a:noFill/>
          <a:ln>
            <a:noFill/>
          </a:ln>
        </p:spPr>
        <p:txBody>
          <a:bodyPr anchorCtr="0" anchor="t" bIns="243800" lIns="243800" spcFirstLastPara="1" rIns="243800" wrap="square" tIns="243800"/>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p:txBody>
      </p:sp>
      <p:sp>
        <p:nvSpPr>
          <p:cNvPr id="176" name="Google Shape;176;p31"/>
          <p:cNvSpPr txBox="1"/>
          <p:nvPr>
            <p:ph idx="1" type="body"/>
          </p:nvPr>
        </p:nvSpPr>
        <p:spPr>
          <a:xfrm>
            <a:off x="831200" y="3073267"/>
            <a:ext cx="22721600" cy="9110400"/>
          </a:xfrm>
          <a:prstGeom prst="rect">
            <a:avLst/>
          </a:prstGeom>
          <a:noFill/>
          <a:ln>
            <a:noFill/>
          </a:ln>
        </p:spPr>
        <p:txBody>
          <a:bodyPr anchorCtr="0" anchor="t" bIns="243800" lIns="243800" spcFirstLastPara="1" rIns="243800" wrap="square" tIns="243800"/>
          <a:lstStyle>
            <a:lvl1pPr indent="-533400" lvl="0" marL="457200">
              <a:lnSpc>
                <a:spcPct val="115000"/>
              </a:lnSpc>
              <a:spcBef>
                <a:spcPts val="0"/>
              </a:spcBef>
              <a:spcAft>
                <a:spcPts val="0"/>
              </a:spcAft>
              <a:buClr>
                <a:schemeClr val="dk2"/>
              </a:buClr>
              <a:buSzPts val="4800"/>
              <a:buChar char="●"/>
              <a:defRPr sz="4800">
                <a:solidFill>
                  <a:schemeClr val="dk2"/>
                </a:solidFill>
              </a:defRPr>
            </a:lvl1pPr>
            <a:lvl2pPr indent="-463550" lvl="1" marL="914400">
              <a:lnSpc>
                <a:spcPct val="115000"/>
              </a:lnSpc>
              <a:spcBef>
                <a:spcPts val="4300"/>
              </a:spcBef>
              <a:spcAft>
                <a:spcPts val="0"/>
              </a:spcAft>
              <a:buClr>
                <a:schemeClr val="dk2"/>
              </a:buClr>
              <a:buSzPts val="3700"/>
              <a:buChar char="○"/>
              <a:defRPr sz="3700">
                <a:solidFill>
                  <a:schemeClr val="dk2"/>
                </a:solidFill>
              </a:defRPr>
            </a:lvl2pPr>
            <a:lvl3pPr indent="-463550" lvl="2" marL="1371600">
              <a:lnSpc>
                <a:spcPct val="115000"/>
              </a:lnSpc>
              <a:spcBef>
                <a:spcPts val="4300"/>
              </a:spcBef>
              <a:spcAft>
                <a:spcPts val="0"/>
              </a:spcAft>
              <a:buClr>
                <a:schemeClr val="dk2"/>
              </a:buClr>
              <a:buSzPts val="3700"/>
              <a:buChar char="■"/>
              <a:defRPr sz="3700">
                <a:solidFill>
                  <a:schemeClr val="dk2"/>
                </a:solidFill>
              </a:defRPr>
            </a:lvl3pPr>
            <a:lvl4pPr indent="-463550" lvl="3" marL="1828800">
              <a:lnSpc>
                <a:spcPct val="115000"/>
              </a:lnSpc>
              <a:spcBef>
                <a:spcPts val="4300"/>
              </a:spcBef>
              <a:spcAft>
                <a:spcPts val="0"/>
              </a:spcAft>
              <a:buClr>
                <a:schemeClr val="dk2"/>
              </a:buClr>
              <a:buSzPts val="3700"/>
              <a:buChar char="●"/>
              <a:defRPr sz="3700">
                <a:solidFill>
                  <a:schemeClr val="dk2"/>
                </a:solidFill>
              </a:defRPr>
            </a:lvl4pPr>
            <a:lvl5pPr indent="-463550" lvl="4" marL="2286000">
              <a:lnSpc>
                <a:spcPct val="115000"/>
              </a:lnSpc>
              <a:spcBef>
                <a:spcPts val="4300"/>
              </a:spcBef>
              <a:spcAft>
                <a:spcPts val="0"/>
              </a:spcAft>
              <a:buClr>
                <a:schemeClr val="dk2"/>
              </a:buClr>
              <a:buSzPts val="3700"/>
              <a:buChar char="○"/>
              <a:defRPr sz="3700">
                <a:solidFill>
                  <a:schemeClr val="dk2"/>
                </a:solidFill>
              </a:defRPr>
            </a:lvl5pPr>
            <a:lvl6pPr indent="-463550" lvl="5" marL="2743200">
              <a:lnSpc>
                <a:spcPct val="115000"/>
              </a:lnSpc>
              <a:spcBef>
                <a:spcPts val="4300"/>
              </a:spcBef>
              <a:spcAft>
                <a:spcPts val="0"/>
              </a:spcAft>
              <a:buClr>
                <a:schemeClr val="dk2"/>
              </a:buClr>
              <a:buSzPts val="3700"/>
              <a:buChar char="■"/>
              <a:defRPr sz="3700">
                <a:solidFill>
                  <a:schemeClr val="dk2"/>
                </a:solidFill>
              </a:defRPr>
            </a:lvl6pPr>
            <a:lvl7pPr indent="-463550" lvl="6" marL="3200400">
              <a:lnSpc>
                <a:spcPct val="115000"/>
              </a:lnSpc>
              <a:spcBef>
                <a:spcPts val="4300"/>
              </a:spcBef>
              <a:spcAft>
                <a:spcPts val="0"/>
              </a:spcAft>
              <a:buClr>
                <a:schemeClr val="dk2"/>
              </a:buClr>
              <a:buSzPts val="3700"/>
              <a:buChar char="●"/>
              <a:defRPr sz="3700">
                <a:solidFill>
                  <a:schemeClr val="dk2"/>
                </a:solidFill>
              </a:defRPr>
            </a:lvl7pPr>
            <a:lvl8pPr indent="-463550" lvl="7" marL="3657600">
              <a:lnSpc>
                <a:spcPct val="115000"/>
              </a:lnSpc>
              <a:spcBef>
                <a:spcPts val="4300"/>
              </a:spcBef>
              <a:spcAft>
                <a:spcPts val="0"/>
              </a:spcAft>
              <a:buClr>
                <a:schemeClr val="dk2"/>
              </a:buClr>
              <a:buSzPts val="3700"/>
              <a:buChar char="○"/>
              <a:defRPr sz="3700">
                <a:solidFill>
                  <a:schemeClr val="dk2"/>
                </a:solidFill>
              </a:defRPr>
            </a:lvl8pPr>
            <a:lvl9pPr indent="-463550" lvl="8" marL="4114800">
              <a:lnSpc>
                <a:spcPct val="115000"/>
              </a:lnSpc>
              <a:spcBef>
                <a:spcPts val="4300"/>
              </a:spcBef>
              <a:spcAft>
                <a:spcPts val="4300"/>
              </a:spcAft>
              <a:buClr>
                <a:schemeClr val="dk2"/>
              </a:buClr>
              <a:buSzPts val="3700"/>
              <a:buChar char="■"/>
              <a:defRPr sz="3700">
                <a:solidFill>
                  <a:schemeClr val="dk2"/>
                </a:solidFill>
              </a:defRPr>
            </a:lvl9pPr>
          </a:lstStyle>
          <a:p/>
        </p:txBody>
      </p:sp>
      <p:sp>
        <p:nvSpPr>
          <p:cNvPr id="177" name="Google Shape;177;p31"/>
          <p:cNvSpPr txBox="1"/>
          <p:nvPr>
            <p:ph idx="12" type="sldNum"/>
          </p:nvPr>
        </p:nvSpPr>
        <p:spPr>
          <a:xfrm>
            <a:off x="22593221" y="12435245"/>
            <a:ext cx="1463200" cy="1049600"/>
          </a:xfrm>
          <a:prstGeom prst="rect">
            <a:avLst/>
          </a:prstGeom>
          <a:noFill/>
          <a:ln>
            <a:noFill/>
          </a:ln>
        </p:spPr>
        <p:txBody>
          <a:bodyPr anchorCtr="0" anchor="ctr" bIns="243800" lIns="243800" spcFirstLastPara="1" rIns="243800" wrap="square" tIns="243800">
            <a:no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mailto:safety@worldiaday.org?subject=" TargetMode="External"/><Relationship Id="rId4" Type="http://schemas.openxmlformats.org/officeDocument/2006/relationships/hyperlink" Target="http://worldiaday.org/code-of-conduc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www.youtube.com/watch?v=YxeJbaPWuLc" TargetMode="External"/><Relationship Id="rId4" Type="http://schemas.openxmlformats.org/officeDocument/2006/relationships/image" Target="../media/image14.jp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16.png"/><Relationship Id="rId9"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1" Type="http://schemas.openxmlformats.org/officeDocument/2006/relationships/image" Target="../media/image31.png"/><Relationship Id="rId10" Type="http://schemas.openxmlformats.org/officeDocument/2006/relationships/image" Target="../media/image19.png"/><Relationship Id="rId1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hyperlink" Target="http://bit.ly/wiad19-swag" TargetMode="External"/><Relationship Id="rId5" Type="http://schemas.openxmlformats.org/officeDocument/2006/relationships/image" Target="../media/image19.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hyperlink" Target="http://bit.ly/wiad18swag" TargetMode="External"/><Relationship Id="rId5" Type="http://schemas.openxmlformats.org/officeDocument/2006/relationships/hyperlink" Target="http://bit.ly/wiad19-swag" TargetMode="External"/><Relationship Id="rId6" Type="http://schemas.openxmlformats.org/officeDocument/2006/relationships/image" Target="../media/image28.png"/><Relationship Id="rId7"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31.png"/><Relationship Id="rId5" Type="http://schemas.openxmlformats.org/officeDocument/2006/relationships/hyperlink" Target="http://bit.ly/wiad19-swa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3"/>
          <p:cNvSpPr txBox="1"/>
          <p:nvPr>
            <p:ph type="title"/>
          </p:nvPr>
        </p:nvSpPr>
        <p:spPr>
          <a:xfrm>
            <a:off x="7873652" y="9293869"/>
            <a:ext cx="8756800" cy="146303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9E9F9E"/>
              </a:buClr>
              <a:buSzPts val="6400"/>
              <a:buFont typeface="Helvetica Neue"/>
              <a:buNone/>
            </a:pPr>
            <a:r>
              <a:rPr b="1" lang="en-US" sz="6400"/>
              <a:t>LOCATION NAME HERE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2"/>
          <p:cNvSpPr txBox="1"/>
          <p:nvPr>
            <p:ph idx="1" type="body"/>
          </p:nvPr>
        </p:nvSpPr>
        <p:spPr>
          <a:xfrm>
            <a:off x="2469389" y="4000500"/>
            <a:ext cx="21661305" cy="1053713"/>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7000"/>
              <a:buFont typeface="Helvetica Neue Light"/>
              <a:buNone/>
            </a:pPr>
            <a:r>
              <a:rPr lang="en-US" sz="7000">
                <a:solidFill>
                  <a:srgbClr val="000000"/>
                </a:solidFill>
                <a:latin typeface="Helvetica Neue Light"/>
                <a:ea typeface="Helvetica Neue Light"/>
                <a:cs typeface="Helvetica Neue Light"/>
                <a:sym typeface="Helvetica Neue Light"/>
              </a:rPr>
              <a:t>WE ARE COMMITTED TO YOUR SAFETY</a:t>
            </a:r>
            <a:endParaRPr/>
          </a:p>
        </p:txBody>
      </p:sp>
      <p:sp>
        <p:nvSpPr>
          <p:cNvPr id="279" name="Google Shape;279;p52"/>
          <p:cNvSpPr txBox="1"/>
          <p:nvPr>
            <p:ph idx="2" type="body"/>
          </p:nvPr>
        </p:nvSpPr>
        <p:spPr>
          <a:xfrm>
            <a:off x="2469389" y="5570604"/>
            <a:ext cx="19599157" cy="4127502"/>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rgbClr val="53585F"/>
              </a:buClr>
              <a:buSzPts val="4200"/>
              <a:buFont typeface="Helvetica Neue Light"/>
              <a:buNone/>
            </a:pPr>
            <a:r>
              <a:rPr lang="en-US" sz="4200" cap="none">
                <a:solidFill>
                  <a:srgbClr val="53585F"/>
                </a:solidFill>
                <a:latin typeface="Helvetica Neue Light"/>
                <a:ea typeface="Helvetica Neue Light"/>
                <a:cs typeface="Helvetica Neue Light"/>
                <a:sym typeface="Helvetica Neue Light"/>
              </a:rPr>
              <a:t>The Board of Directors of the Information Architecture Institute have drafted a code of conduct to be agreed to and upheld by any member of the global and local volunteer teams. This code of conduct applies to all volunteers, all locations, all attendees, and all speakers of World IA Day.</a:t>
            </a:r>
            <a:endParaRPr/>
          </a:p>
          <a:p>
            <a:pPr indent="0" lvl="0" marL="0" rtl="0" algn="l">
              <a:lnSpc>
                <a:spcPct val="110000"/>
              </a:lnSpc>
              <a:spcBef>
                <a:spcPts val="0"/>
              </a:spcBef>
              <a:spcAft>
                <a:spcPts val="0"/>
              </a:spcAft>
              <a:buClr>
                <a:srgbClr val="53585F"/>
              </a:buClr>
              <a:buSzPts val="4200"/>
              <a:buFont typeface="Helvetica Neue Light"/>
              <a:buNone/>
            </a:pPr>
            <a:r>
              <a:t/>
            </a:r>
            <a:endParaRPr sz="4200" cap="none">
              <a:solidFill>
                <a:srgbClr val="53585F"/>
              </a:solidFill>
              <a:latin typeface="Helvetica Neue Light"/>
              <a:ea typeface="Helvetica Neue Light"/>
              <a:cs typeface="Helvetica Neue Light"/>
              <a:sym typeface="Helvetica Neue Light"/>
            </a:endParaRPr>
          </a:p>
          <a:p>
            <a:pPr indent="0" lvl="0" marL="0" rtl="0" algn="l">
              <a:lnSpc>
                <a:spcPct val="110000"/>
              </a:lnSpc>
              <a:spcBef>
                <a:spcPts val="0"/>
              </a:spcBef>
              <a:spcAft>
                <a:spcPts val="0"/>
              </a:spcAft>
              <a:buClr>
                <a:srgbClr val="53585F"/>
              </a:buClr>
              <a:buSzPts val="4200"/>
              <a:buFont typeface="Helvetica Neue Light"/>
              <a:buNone/>
            </a:pPr>
            <a:r>
              <a:rPr lang="en-US" sz="4200" cap="none">
                <a:solidFill>
                  <a:srgbClr val="53585F"/>
                </a:solidFill>
                <a:latin typeface="Helvetica Neue Light"/>
                <a:ea typeface="Helvetica Neue Light"/>
                <a:cs typeface="Helvetica Neue Light"/>
                <a:sym typeface="Helvetica Neue Light"/>
              </a:rPr>
              <a:t>We do not tolerate harassment of participants, speakers or volunteers in any form.</a:t>
            </a:r>
            <a:endParaRPr/>
          </a:p>
        </p:txBody>
      </p:sp>
      <p:sp>
        <p:nvSpPr>
          <p:cNvPr id="280" name="Google Shape;280;p52"/>
          <p:cNvSpPr txBox="1"/>
          <p:nvPr/>
        </p:nvSpPr>
        <p:spPr>
          <a:xfrm>
            <a:off x="2469389" y="10414292"/>
            <a:ext cx="9951416" cy="597444"/>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53585F"/>
              </a:buClr>
              <a:buSzPts val="3300"/>
              <a:buFont typeface="Helvetica Neue"/>
              <a:buNone/>
            </a:pPr>
            <a:r>
              <a:rPr b="0" i="0" lang="en-US" sz="3300" u="none" cap="none" strike="noStrike">
                <a:solidFill>
                  <a:srgbClr val="53585F"/>
                </a:solidFill>
                <a:latin typeface="Helvetica Neue"/>
                <a:ea typeface="Helvetica Neue"/>
                <a:cs typeface="Helvetica Neue"/>
                <a:sym typeface="Helvetica Neue"/>
              </a:rPr>
              <a:t>WE ARE LISTENING: </a:t>
            </a:r>
            <a:r>
              <a:rPr b="0" i="0" lang="en-US" sz="3300" u="sng" cap="none" strike="noStrike">
                <a:solidFill>
                  <a:schemeClr val="hlink"/>
                </a:solidFill>
                <a:latin typeface="Helvetica Neue"/>
                <a:ea typeface="Helvetica Neue"/>
                <a:cs typeface="Helvetica Neue"/>
                <a:sym typeface="Helvetica Neue"/>
                <a:hlinkClick r:id="rId3"/>
              </a:rPr>
              <a:t>SAFETY@WORLDIADAY.ORG</a:t>
            </a:r>
            <a:endParaRPr/>
          </a:p>
        </p:txBody>
      </p:sp>
      <p:sp>
        <p:nvSpPr>
          <p:cNvPr id="281" name="Google Shape;281;p52"/>
          <p:cNvSpPr txBox="1"/>
          <p:nvPr/>
        </p:nvSpPr>
        <p:spPr>
          <a:xfrm>
            <a:off x="2469389" y="11155950"/>
            <a:ext cx="7319748" cy="721497"/>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4100"/>
              <a:buFont typeface="Helvetica Neue Light"/>
              <a:buNone/>
            </a:pPr>
            <a:r>
              <a:rPr b="0" i="0" lang="en-US" sz="4100" u="sng" cap="none" strike="noStrike">
                <a:solidFill>
                  <a:schemeClr val="hlink"/>
                </a:solidFill>
                <a:latin typeface="Helvetica Neue Light"/>
                <a:ea typeface="Helvetica Neue Light"/>
                <a:cs typeface="Helvetica Neue Light"/>
                <a:sym typeface="Helvetica Neue Light"/>
                <a:hlinkClick r:id="rId4"/>
              </a:rPr>
              <a:t>worldiaday.org/code-of-conduct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descr="World Information Architecture Day is a one-day annual celebration hosted by the Information Architecture Institute and held in dozens of locations across the globe. On February 23, 2019, we will be talking about what it means to &quot;Design for Difference&quot;" id="286" name="Google Shape;286;p53" title="World IA Day 2019: Design for Difference">
            <a:hlinkClick r:id="rId3"/>
          </p:cNvPr>
          <p:cNvPicPr preferRelativeResize="0"/>
          <p:nvPr/>
        </p:nvPicPr>
        <p:blipFill>
          <a:blip r:embed="rId4">
            <a:alphaModFix/>
          </a:blip>
          <a:stretch>
            <a:fillRect/>
          </a:stretch>
        </p:blipFill>
        <p:spPr>
          <a:xfrm>
            <a:off x="3634213" y="264850"/>
            <a:ext cx="17115575" cy="12836675"/>
          </a:xfrm>
          <a:prstGeom prst="rect">
            <a:avLst/>
          </a:prstGeom>
          <a:noFill/>
          <a:ln>
            <a:noFill/>
          </a:ln>
        </p:spPr>
      </p:pic>
      <p:pic>
        <p:nvPicPr>
          <p:cNvPr id="287" name="Google Shape;287;p53"/>
          <p:cNvPicPr preferRelativeResize="0"/>
          <p:nvPr/>
        </p:nvPicPr>
        <p:blipFill>
          <a:blip r:embed="rId5">
            <a:alphaModFix/>
          </a:blip>
          <a:stretch>
            <a:fillRect/>
          </a:stretch>
        </p:blipFill>
        <p:spPr>
          <a:xfrm>
            <a:off x="20902187" y="152400"/>
            <a:ext cx="3329413" cy="25200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4"/>
          <p:cNvSpPr txBox="1"/>
          <p:nvPr>
            <p:ph type="title"/>
          </p:nvPr>
        </p:nvSpPr>
        <p:spPr>
          <a:xfrm>
            <a:off x="1701800" y="3137346"/>
            <a:ext cx="20993101" cy="4863853"/>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Clr>
                <a:srgbClr val="FFFFFF"/>
              </a:buClr>
              <a:buSzPts val="10100"/>
              <a:buFont typeface="Helvetica Neue"/>
              <a:buNone/>
            </a:pPr>
            <a:r>
              <a:rPr b="0" lang="en-US" sz="10100">
                <a:solidFill>
                  <a:srgbClr val="FFFFFF"/>
                </a:solidFill>
              </a:rPr>
              <a:t>[ location welcome slides…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5"/>
          <p:cNvSpPr txBox="1"/>
          <p:nvPr>
            <p:ph type="title"/>
          </p:nvPr>
        </p:nvSpPr>
        <p:spPr>
          <a:xfrm>
            <a:off x="1701800" y="3137346"/>
            <a:ext cx="20993101" cy="4863853"/>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FFFFF"/>
              </a:buClr>
              <a:buSzPts val="8500"/>
              <a:buFont typeface="Helvetica Neue"/>
              <a:buNone/>
            </a:pPr>
            <a:r>
              <a:rPr lang="en-US" sz="8500"/>
              <a:t>[ some other slides you </a:t>
            </a:r>
            <a:endParaRPr sz="8500"/>
          </a:p>
          <a:p>
            <a:pPr indent="0" lvl="0" marL="0" marR="0" rtl="0" algn="ctr">
              <a:lnSpc>
                <a:spcPct val="100000"/>
              </a:lnSpc>
              <a:spcBef>
                <a:spcPts val="0"/>
              </a:spcBef>
              <a:spcAft>
                <a:spcPts val="0"/>
              </a:spcAft>
              <a:buClr>
                <a:srgbClr val="FFFFFF"/>
              </a:buClr>
              <a:buSzPts val="8500"/>
              <a:buFont typeface="Helvetica Neue"/>
              <a:buNone/>
            </a:pPr>
            <a:r>
              <a:rPr lang="en-US" sz="8500"/>
              <a:t>might find useful…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descr="Image" id="302" name="Google Shape;302;p56"/>
          <p:cNvPicPr preferRelativeResize="0"/>
          <p:nvPr>
            <p:ph idx="4" type="pic"/>
          </p:nvPr>
        </p:nvPicPr>
        <p:blipFill rotWithShape="1">
          <a:blip r:embed="rId3">
            <a:alphaModFix/>
          </a:blip>
          <a:srcRect b="23533" l="0" r="31761" t="0"/>
          <a:stretch/>
        </p:blipFill>
        <p:spPr>
          <a:xfrm>
            <a:off x="15838069" y="2730098"/>
            <a:ext cx="6012612" cy="3850041"/>
          </a:xfrm>
          <a:prstGeom prst="rect">
            <a:avLst/>
          </a:prstGeom>
          <a:noFill/>
          <a:ln>
            <a:noFill/>
          </a:ln>
        </p:spPr>
      </p:pic>
      <p:sp>
        <p:nvSpPr>
          <p:cNvPr id="303" name="Google Shape;303;p56"/>
          <p:cNvSpPr txBox="1"/>
          <p:nvPr>
            <p:ph idx="1" type="body"/>
          </p:nvPr>
        </p:nvSpPr>
        <p:spPr>
          <a:xfrm>
            <a:off x="2566925" y="878349"/>
            <a:ext cx="21661305" cy="1092201"/>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7000"/>
              <a:buFont typeface="Helvetica Neue Light"/>
              <a:buNone/>
            </a:pPr>
            <a:r>
              <a:rPr lang="en-US" sz="7000">
                <a:solidFill>
                  <a:srgbClr val="000000"/>
                </a:solidFill>
                <a:latin typeface="Helvetica Neue Light"/>
                <a:ea typeface="Helvetica Neue Light"/>
                <a:cs typeface="Helvetica Neue Light"/>
                <a:sym typeface="Helvetica Neue Light"/>
              </a:rPr>
              <a:t>THANKS TO OUR LOCAL VOLUNTEER TEAM</a:t>
            </a:r>
            <a:endParaRPr/>
          </a:p>
        </p:txBody>
      </p:sp>
      <p:sp>
        <p:nvSpPr>
          <p:cNvPr id="304" name="Google Shape;304;p56"/>
          <p:cNvSpPr txBox="1"/>
          <p:nvPr>
            <p:ph idx="5" type="body"/>
          </p:nvPr>
        </p:nvSpPr>
        <p:spPr>
          <a:xfrm>
            <a:off x="2514600" y="6752233"/>
            <a:ext cx="6041726" cy="88286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3000"/>
              <a:buFont typeface="Helvetica Neue"/>
              <a:buNone/>
            </a:pPr>
            <a:r>
              <a:rPr lang="en-US" sz="3000">
                <a:solidFill>
                  <a:srgbClr val="000000"/>
                </a:solidFill>
                <a:latin typeface="Helvetica Neue"/>
                <a:ea typeface="Helvetica Neue"/>
                <a:cs typeface="Helvetica Neue"/>
                <a:sym typeface="Helvetica Neue"/>
              </a:rPr>
              <a:t>NAME</a:t>
            </a:r>
            <a:endParaRPr/>
          </a:p>
          <a:p>
            <a:pPr indent="0" lvl="0" marL="0" rtl="0" algn="l">
              <a:lnSpc>
                <a:spcPct val="90000"/>
              </a:lnSpc>
              <a:spcBef>
                <a:spcPts val="0"/>
              </a:spcBef>
              <a:spcAft>
                <a:spcPts val="0"/>
              </a:spcAft>
              <a:buClr>
                <a:srgbClr val="53585F"/>
              </a:buClr>
              <a:buSzPts val="3000"/>
              <a:buFont typeface="Helvetica Neue"/>
              <a:buNone/>
            </a:pPr>
            <a:r>
              <a:rPr lang="en-US" sz="3000" cap="none">
                <a:solidFill>
                  <a:srgbClr val="53585F"/>
                </a:solidFill>
                <a:latin typeface="Helvetica Neue"/>
                <a:ea typeface="Helvetica Neue"/>
                <a:cs typeface="Helvetica Neue"/>
                <a:sym typeface="Helvetica Neue"/>
              </a:rPr>
              <a:t>Title</a:t>
            </a:r>
            <a:endParaRPr/>
          </a:p>
        </p:txBody>
      </p:sp>
      <p:pic>
        <p:nvPicPr>
          <p:cNvPr descr="Image" id="305" name="Google Shape;305;p56"/>
          <p:cNvPicPr preferRelativeResize="0"/>
          <p:nvPr>
            <p:ph idx="6" type="pic"/>
          </p:nvPr>
        </p:nvPicPr>
        <p:blipFill rotWithShape="1">
          <a:blip r:embed="rId3">
            <a:alphaModFix/>
          </a:blip>
          <a:srcRect b="23533" l="0" r="31761" t="0"/>
          <a:stretch/>
        </p:blipFill>
        <p:spPr>
          <a:xfrm>
            <a:off x="2529134" y="7891131"/>
            <a:ext cx="6012612" cy="3850040"/>
          </a:xfrm>
          <a:prstGeom prst="rect">
            <a:avLst/>
          </a:prstGeom>
          <a:noFill/>
          <a:ln>
            <a:noFill/>
          </a:ln>
        </p:spPr>
      </p:pic>
      <p:pic>
        <p:nvPicPr>
          <p:cNvPr descr="Image" id="306" name="Google Shape;306;p56"/>
          <p:cNvPicPr preferRelativeResize="0"/>
          <p:nvPr>
            <p:ph idx="7" type="pic"/>
          </p:nvPr>
        </p:nvPicPr>
        <p:blipFill rotWithShape="1">
          <a:blip r:embed="rId3">
            <a:alphaModFix/>
          </a:blip>
          <a:srcRect b="23533" l="0" r="31761" t="0"/>
          <a:stretch/>
        </p:blipFill>
        <p:spPr>
          <a:xfrm>
            <a:off x="9193555" y="7891131"/>
            <a:ext cx="6012612" cy="3850040"/>
          </a:xfrm>
          <a:prstGeom prst="rect">
            <a:avLst/>
          </a:prstGeom>
          <a:noFill/>
          <a:ln>
            <a:noFill/>
          </a:ln>
        </p:spPr>
      </p:pic>
      <p:pic>
        <p:nvPicPr>
          <p:cNvPr descr="Image" id="307" name="Google Shape;307;p56"/>
          <p:cNvPicPr preferRelativeResize="0"/>
          <p:nvPr>
            <p:ph idx="8" type="pic"/>
          </p:nvPr>
        </p:nvPicPr>
        <p:blipFill rotWithShape="1">
          <a:blip r:embed="rId3">
            <a:alphaModFix/>
          </a:blip>
          <a:srcRect b="23533" l="0" r="31761" t="0"/>
          <a:stretch/>
        </p:blipFill>
        <p:spPr>
          <a:xfrm>
            <a:off x="15838069" y="7891131"/>
            <a:ext cx="6012612" cy="3850040"/>
          </a:xfrm>
          <a:prstGeom prst="rect">
            <a:avLst/>
          </a:prstGeom>
          <a:noFill/>
          <a:ln>
            <a:noFill/>
          </a:ln>
        </p:spPr>
      </p:pic>
      <p:sp>
        <p:nvSpPr>
          <p:cNvPr id="308" name="Google Shape;308;p56"/>
          <p:cNvSpPr txBox="1"/>
          <p:nvPr/>
        </p:nvSpPr>
        <p:spPr>
          <a:xfrm>
            <a:off x="2514600" y="118991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
        <p:nvSpPr>
          <p:cNvPr id="309" name="Google Shape;309;p56"/>
          <p:cNvSpPr txBox="1"/>
          <p:nvPr/>
        </p:nvSpPr>
        <p:spPr>
          <a:xfrm>
            <a:off x="9179021" y="118991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
        <p:nvSpPr>
          <p:cNvPr id="310" name="Google Shape;310;p56"/>
          <p:cNvSpPr txBox="1"/>
          <p:nvPr/>
        </p:nvSpPr>
        <p:spPr>
          <a:xfrm>
            <a:off x="15843444" y="118991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
        <p:nvSpPr>
          <p:cNvPr id="311" name="Google Shape;311;p56"/>
          <p:cNvSpPr txBox="1"/>
          <p:nvPr/>
        </p:nvSpPr>
        <p:spPr>
          <a:xfrm>
            <a:off x="2514600" y="2019661"/>
            <a:ext cx="19354800" cy="45884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A9A9A9"/>
              </a:buClr>
              <a:buSzPts val="3000"/>
              <a:buFont typeface="Helvetica Neue"/>
              <a:buNone/>
            </a:pPr>
            <a:r>
              <a:rPr b="0" i="0" lang="en-US" sz="3000" u="none" cap="none" strike="noStrike">
                <a:solidFill>
                  <a:srgbClr val="A9A9A9"/>
                </a:solidFill>
                <a:latin typeface="Helvetica Neue"/>
                <a:ea typeface="Helvetica Neue"/>
                <a:cs typeface="Helvetica Neue"/>
                <a:sym typeface="Helvetica Neue"/>
              </a:rPr>
              <a:t>ADD YOUR TEAM…</a:t>
            </a:r>
            <a:endParaRPr/>
          </a:p>
        </p:txBody>
      </p:sp>
      <p:pic>
        <p:nvPicPr>
          <p:cNvPr descr="Image" id="312" name="Google Shape;312;p56"/>
          <p:cNvPicPr preferRelativeResize="0"/>
          <p:nvPr/>
        </p:nvPicPr>
        <p:blipFill rotWithShape="1">
          <a:blip r:embed="rId3">
            <a:alphaModFix/>
          </a:blip>
          <a:srcRect b="23533" l="0" r="31761" t="0"/>
          <a:stretch/>
        </p:blipFill>
        <p:spPr>
          <a:xfrm>
            <a:off x="2529134" y="2684131"/>
            <a:ext cx="6012612" cy="3850040"/>
          </a:xfrm>
          <a:prstGeom prst="rect">
            <a:avLst/>
          </a:prstGeom>
          <a:noFill/>
          <a:ln>
            <a:noFill/>
          </a:ln>
        </p:spPr>
      </p:pic>
      <p:pic>
        <p:nvPicPr>
          <p:cNvPr descr="Image" id="313" name="Google Shape;313;p56"/>
          <p:cNvPicPr preferRelativeResize="0"/>
          <p:nvPr/>
        </p:nvPicPr>
        <p:blipFill rotWithShape="1">
          <a:blip r:embed="rId3">
            <a:alphaModFix/>
          </a:blip>
          <a:srcRect b="23533" l="0" r="31761" t="0"/>
          <a:stretch/>
        </p:blipFill>
        <p:spPr>
          <a:xfrm>
            <a:off x="9183933" y="2684131"/>
            <a:ext cx="6012612" cy="3850040"/>
          </a:xfrm>
          <a:prstGeom prst="rect">
            <a:avLst/>
          </a:prstGeom>
          <a:noFill/>
          <a:ln>
            <a:noFill/>
          </a:ln>
        </p:spPr>
      </p:pic>
      <p:sp>
        <p:nvSpPr>
          <p:cNvPr id="314" name="Google Shape;314;p56"/>
          <p:cNvSpPr txBox="1"/>
          <p:nvPr/>
        </p:nvSpPr>
        <p:spPr>
          <a:xfrm>
            <a:off x="15843444" y="67683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
        <p:nvSpPr>
          <p:cNvPr id="315" name="Google Shape;315;p56"/>
          <p:cNvSpPr txBox="1"/>
          <p:nvPr/>
        </p:nvSpPr>
        <p:spPr>
          <a:xfrm>
            <a:off x="9239443" y="67683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7"/>
          <p:cNvSpPr txBox="1"/>
          <p:nvPr/>
        </p:nvSpPr>
        <p:spPr>
          <a:xfrm>
            <a:off x="2110753" y="1058519"/>
            <a:ext cx="18641521" cy="2179258"/>
          </a:xfrm>
          <a:prstGeom prst="rect">
            <a:avLst/>
          </a:prstGeom>
          <a:noFill/>
          <a:ln>
            <a:noFill/>
          </a:ln>
        </p:spPr>
        <p:txBody>
          <a:bodyPr anchorCtr="0" anchor="b" bIns="0" lIns="0" spcFirstLastPara="1" rIns="0" wrap="square" tIns="0">
            <a:noAutofit/>
          </a:bodyPr>
          <a:lstStyle/>
          <a:p>
            <a:pPr indent="228600" lvl="1" marL="0" marR="0" rtl="0" algn="l">
              <a:lnSpc>
                <a:spcPct val="100000"/>
              </a:lnSpc>
              <a:spcBef>
                <a:spcPts val="0"/>
              </a:spcBef>
              <a:spcAft>
                <a:spcPts val="0"/>
              </a:spcAft>
              <a:buClr>
                <a:srgbClr val="53585F"/>
              </a:buClr>
              <a:buSzPts val="6400"/>
              <a:buFont typeface="Helvetica Neue"/>
              <a:buNone/>
            </a:pPr>
            <a:r>
              <a:rPr b="1" i="0" lang="en-US" sz="6400" u="none" cap="none" strike="noStrike">
                <a:solidFill>
                  <a:srgbClr val="53585F"/>
                </a:solidFill>
                <a:latin typeface="Helvetica Neue"/>
                <a:ea typeface="Helvetica Neue"/>
                <a:cs typeface="Helvetica Neue"/>
                <a:sym typeface="Helvetica Neue"/>
              </a:rPr>
              <a:t>THANKS TO OUR LOCAL SPONSORS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8"/>
          <p:cNvSpPr txBox="1"/>
          <p:nvPr/>
        </p:nvSpPr>
        <p:spPr>
          <a:xfrm>
            <a:off x="1717322" y="908378"/>
            <a:ext cx="18641521" cy="2179258"/>
          </a:xfrm>
          <a:prstGeom prst="rect">
            <a:avLst/>
          </a:prstGeom>
          <a:noFill/>
          <a:ln>
            <a:noFill/>
          </a:ln>
        </p:spPr>
        <p:txBody>
          <a:bodyPr anchorCtr="0" anchor="b" bIns="0" lIns="0" spcFirstLastPara="1" rIns="0" wrap="square" tIns="0">
            <a:noAutofit/>
          </a:bodyPr>
          <a:lstStyle/>
          <a:p>
            <a:pPr indent="228600" lvl="1" marL="0" marR="0" rtl="0" algn="l">
              <a:lnSpc>
                <a:spcPct val="100000"/>
              </a:lnSpc>
              <a:spcBef>
                <a:spcPts val="0"/>
              </a:spcBef>
              <a:spcAft>
                <a:spcPts val="0"/>
              </a:spcAft>
              <a:buClr>
                <a:srgbClr val="53585F"/>
              </a:buClr>
              <a:buSzPts val="6400"/>
              <a:buFont typeface="Helvetica Neue"/>
              <a:buNone/>
            </a:pPr>
            <a:r>
              <a:rPr b="1" i="0" lang="en-US" sz="6400" u="none" cap="none" strike="noStrike">
                <a:solidFill>
                  <a:srgbClr val="53585F"/>
                </a:solidFill>
                <a:latin typeface="Helvetica Neue"/>
                <a:ea typeface="Helvetica Neue"/>
                <a:cs typeface="Helvetica Neue"/>
                <a:sym typeface="Helvetica Neue"/>
              </a:rPr>
              <a:t>THANKS TO OUR GLOBAL SPONSORS</a:t>
            </a:r>
            <a:endParaRPr/>
          </a:p>
        </p:txBody>
      </p:sp>
      <p:pic>
        <p:nvPicPr>
          <p:cNvPr descr="optimalWorkshopLogo.jpg" id="326" name="Google Shape;326;p58"/>
          <p:cNvPicPr preferRelativeResize="0"/>
          <p:nvPr/>
        </p:nvPicPr>
        <p:blipFill rotWithShape="1">
          <a:blip r:embed="rId3">
            <a:alphaModFix/>
          </a:blip>
          <a:srcRect b="0" l="0" r="0" t="0"/>
          <a:stretch/>
        </p:blipFill>
        <p:spPr>
          <a:xfrm>
            <a:off x="16477803" y="6763467"/>
            <a:ext cx="3855496" cy="1250432"/>
          </a:xfrm>
          <a:prstGeom prst="rect">
            <a:avLst/>
          </a:prstGeom>
          <a:noFill/>
          <a:ln>
            <a:noFill/>
          </a:ln>
        </p:spPr>
      </p:pic>
      <p:pic>
        <p:nvPicPr>
          <p:cNvPr descr="tug.png" id="327" name="Google Shape;327;p58"/>
          <p:cNvPicPr preferRelativeResize="0"/>
          <p:nvPr/>
        </p:nvPicPr>
        <p:blipFill rotWithShape="1">
          <a:blip r:embed="rId4">
            <a:alphaModFix/>
          </a:blip>
          <a:srcRect b="0" l="0" r="0" t="0"/>
          <a:stretch/>
        </p:blipFill>
        <p:spPr>
          <a:xfrm>
            <a:off x="5300024" y="10587395"/>
            <a:ext cx="4631227" cy="1667242"/>
          </a:xfrm>
          <a:prstGeom prst="rect">
            <a:avLst/>
          </a:prstGeom>
          <a:noFill/>
          <a:ln>
            <a:noFill/>
          </a:ln>
        </p:spPr>
      </p:pic>
      <p:pic>
        <p:nvPicPr>
          <p:cNvPr descr="axure_0_0.png" id="328" name="Google Shape;328;p58"/>
          <p:cNvPicPr preferRelativeResize="0"/>
          <p:nvPr/>
        </p:nvPicPr>
        <p:blipFill rotWithShape="1">
          <a:blip r:embed="rId5">
            <a:alphaModFix/>
          </a:blip>
          <a:srcRect b="0" l="0" r="0" t="0"/>
          <a:stretch/>
        </p:blipFill>
        <p:spPr>
          <a:xfrm>
            <a:off x="4050704" y="6626683"/>
            <a:ext cx="4229101" cy="1524001"/>
          </a:xfrm>
          <a:prstGeom prst="rect">
            <a:avLst/>
          </a:prstGeom>
          <a:noFill/>
          <a:ln>
            <a:noFill/>
          </a:ln>
        </p:spPr>
      </p:pic>
      <p:pic>
        <p:nvPicPr>
          <p:cNvPr id="329" name="Google Shape;329;p58"/>
          <p:cNvPicPr preferRelativeResize="0"/>
          <p:nvPr/>
        </p:nvPicPr>
        <p:blipFill>
          <a:blip r:embed="rId6">
            <a:alphaModFix/>
          </a:blip>
          <a:stretch>
            <a:fillRect/>
          </a:stretch>
        </p:blipFill>
        <p:spPr>
          <a:xfrm>
            <a:off x="18956699" y="3808638"/>
            <a:ext cx="2745488" cy="2070100"/>
          </a:xfrm>
          <a:prstGeom prst="rect">
            <a:avLst/>
          </a:prstGeom>
          <a:noFill/>
          <a:ln>
            <a:noFill/>
          </a:ln>
        </p:spPr>
      </p:pic>
      <p:pic>
        <p:nvPicPr>
          <p:cNvPr descr="Rosenfeld.png" id="330" name="Google Shape;330;p58"/>
          <p:cNvPicPr preferRelativeResize="0"/>
          <p:nvPr/>
        </p:nvPicPr>
        <p:blipFill rotWithShape="1">
          <a:blip r:embed="rId7">
            <a:alphaModFix/>
          </a:blip>
          <a:srcRect b="0" l="0" r="0" t="0"/>
          <a:stretch/>
        </p:blipFill>
        <p:spPr>
          <a:xfrm>
            <a:off x="2599255" y="4149004"/>
            <a:ext cx="3855497" cy="1389368"/>
          </a:xfrm>
          <a:prstGeom prst="rect">
            <a:avLst/>
          </a:prstGeom>
          <a:noFill/>
          <a:ln>
            <a:noFill/>
          </a:ln>
        </p:spPr>
      </p:pic>
      <p:pic>
        <p:nvPicPr>
          <p:cNvPr descr="pasted-image.tiff" id="331" name="Google Shape;331;p58"/>
          <p:cNvPicPr preferRelativeResize="0"/>
          <p:nvPr/>
        </p:nvPicPr>
        <p:blipFill rotWithShape="1">
          <a:blip r:embed="rId8">
            <a:alphaModFix/>
          </a:blip>
          <a:srcRect b="0" l="0" r="0" t="0"/>
          <a:stretch/>
        </p:blipFill>
        <p:spPr>
          <a:xfrm>
            <a:off x="10617963" y="10385955"/>
            <a:ext cx="3937001" cy="2070101"/>
          </a:xfrm>
          <a:prstGeom prst="rect">
            <a:avLst/>
          </a:prstGeom>
          <a:noFill/>
          <a:ln>
            <a:noFill/>
          </a:ln>
        </p:spPr>
      </p:pic>
      <p:pic>
        <p:nvPicPr>
          <p:cNvPr descr="Everthere Logo.png" id="332" name="Google Shape;332;p58"/>
          <p:cNvPicPr preferRelativeResize="0"/>
          <p:nvPr/>
        </p:nvPicPr>
        <p:blipFill rotWithShape="1">
          <a:blip r:embed="rId9">
            <a:alphaModFix/>
          </a:blip>
          <a:srcRect b="0" l="0" r="0" t="0"/>
          <a:stretch/>
        </p:blipFill>
        <p:spPr>
          <a:xfrm>
            <a:off x="15567011" y="10941317"/>
            <a:ext cx="3516952" cy="959370"/>
          </a:xfrm>
          <a:prstGeom prst="rect">
            <a:avLst/>
          </a:prstGeom>
          <a:noFill/>
          <a:ln>
            <a:noFill/>
          </a:ln>
        </p:spPr>
      </p:pic>
      <p:pic>
        <p:nvPicPr>
          <p:cNvPr descr="protoio_logo (5).png" id="333" name="Google Shape;333;p58"/>
          <p:cNvPicPr preferRelativeResize="0"/>
          <p:nvPr/>
        </p:nvPicPr>
        <p:blipFill rotWithShape="1">
          <a:blip r:embed="rId10">
            <a:alphaModFix/>
          </a:blip>
          <a:srcRect b="0" l="0" r="0" t="0"/>
          <a:stretch/>
        </p:blipFill>
        <p:spPr>
          <a:xfrm>
            <a:off x="10381900" y="6769501"/>
            <a:ext cx="3516953" cy="1238364"/>
          </a:xfrm>
          <a:prstGeom prst="rect">
            <a:avLst/>
          </a:prstGeom>
          <a:noFill/>
          <a:ln>
            <a:noFill/>
          </a:ln>
        </p:spPr>
      </p:pic>
      <p:pic>
        <p:nvPicPr>
          <p:cNvPr id="334" name="Google Shape;334;p58"/>
          <p:cNvPicPr preferRelativeResize="0"/>
          <p:nvPr/>
        </p:nvPicPr>
        <p:blipFill>
          <a:blip r:embed="rId11">
            <a:alphaModFix/>
          </a:blip>
          <a:stretch>
            <a:fillRect/>
          </a:stretch>
        </p:blipFill>
        <p:spPr>
          <a:xfrm>
            <a:off x="8608538" y="4218476"/>
            <a:ext cx="2850969" cy="1250425"/>
          </a:xfrm>
          <a:prstGeom prst="rect">
            <a:avLst/>
          </a:prstGeom>
          <a:noFill/>
          <a:ln>
            <a:noFill/>
          </a:ln>
        </p:spPr>
      </p:pic>
      <p:pic>
        <p:nvPicPr>
          <p:cNvPr id="335" name="Google Shape;335;p58"/>
          <p:cNvPicPr preferRelativeResize="0"/>
          <p:nvPr/>
        </p:nvPicPr>
        <p:blipFill>
          <a:blip r:embed="rId12">
            <a:alphaModFix/>
          </a:blip>
          <a:stretch>
            <a:fillRect/>
          </a:stretch>
        </p:blipFill>
        <p:spPr>
          <a:xfrm>
            <a:off x="14399975" y="3808650"/>
            <a:ext cx="2070100" cy="207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9"/>
          <p:cNvSpPr txBox="1"/>
          <p:nvPr/>
        </p:nvSpPr>
        <p:spPr>
          <a:xfrm>
            <a:off x="2871239" y="48063"/>
            <a:ext cx="18641521" cy="2179259"/>
          </a:xfrm>
          <a:prstGeom prst="rect">
            <a:avLst/>
          </a:prstGeom>
          <a:noFill/>
          <a:ln>
            <a:noFill/>
          </a:ln>
        </p:spPr>
        <p:txBody>
          <a:bodyPr anchorCtr="0" anchor="b" bIns="0" lIns="0" spcFirstLastPara="1" rIns="0" wrap="square" tIns="0">
            <a:noAutofit/>
          </a:bodyPr>
          <a:lstStyle/>
          <a:p>
            <a:pPr indent="228600" lvl="1" marL="0" marR="0" rtl="0" algn="ctr">
              <a:lnSpc>
                <a:spcPct val="100000"/>
              </a:lnSpc>
              <a:spcBef>
                <a:spcPts val="0"/>
              </a:spcBef>
              <a:spcAft>
                <a:spcPts val="0"/>
              </a:spcAft>
              <a:buClr>
                <a:srgbClr val="53585F"/>
              </a:buClr>
              <a:buSzPts val="6400"/>
              <a:buFont typeface="Helvetica Neue"/>
              <a:buNone/>
            </a:pPr>
            <a:r>
              <a:rPr b="1" i="0" lang="en-US" sz="6400" u="none" cap="none" strike="noStrike">
                <a:solidFill>
                  <a:srgbClr val="53585F"/>
                </a:solidFill>
                <a:latin typeface="Helvetica Neue"/>
                <a:ea typeface="Helvetica Neue"/>
                <a:cs typeface="Helvetica Neue"/>
                <a:sym typeface="Helvetica Neue"/>
              </a:rPr>
              <a:t>GREAT GIVEAWAYS FOR ALL ATTENDEES AT</a:t>
            </a:r>
            <a:endParaRPr/>
          </a:p>
        </p:txBody>
      </p:sp>
      <p:sp>
        <p:nvSpPr>
          <p:cNvPr id="341" name="Google Shape;341;p59"/>
          <p:cNvSpPr txBox="1"/>
          <p:nvPr/>
        </p:nvSpPr>
        <p:spPr>
          <a:xfrm>
            <a:off x="9282743" y="4676413"/>
            <a:ext cx="10522335" cy="1564641"/>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20% off any order!</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Receive 20% off any purchase from Rosenfeld Media through our exclusive offer code. </a:t>
            </a:r>
            <a:endParaRPr/>
          </a:p>
        </p:txBody>
      </p:sp>
      <p:pic>
        <p:nvPicPr>
          <p:cNvPr descr="Rosenfeld.png" id="342" name="Google Shape;342;p59"/>
          <p:cNvPicPr preferRelativeResize="0"/>
          <p:nvPr/>
        </p:nvPicPr>
        <p:blipFill rotWithShape="1">
          <a:blip r:embed="rId3">
            <a:alphaModFix/>
          </a:blip>
          <a:srcRect b="0" l="0" r="0" t="0"/>
          <a:stretch/>
        </p:blipFill>
        <p:spPr>
          <a:xfrm>
            <a:off x="4159148" y="4593508"/>
            <a:ext cx="4802002" cy="1730451"/>
          </a:xfrm>
          <a:prstGeom prst="rect">
            <a:avLst/>
          </a:prstGeom>
          <a:noFill/>
          <a:ln>
            <a:noFill/>
          </a:ln>
        </p:spPr>
      </p:pic>
      <p:sp>
        <p:nvSpPr>
          <p:cNvPr id="343" name="Google Shape;343;p59"/>
          <p:cNvSpPr txBox="1"/>
          <p:nvPr/>
        </p:nvSpPr>
        <p:spPr>
          <a:xfrm>
            <a:off x="8432673" y="2445055"/>
            <a:ext cx="7518655" cy="99466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1395FC"/>
              </a:buClr>
              <a:buSzPts val="6000"/>
              <a:buFont typeface="Helvetica Neue"/>
              <a:buNone/>
            </a:pPr>
            <a:r>
              <a:rPr lang="en-US" sz="6000" u="sng">
                <a:solidFill>
                  <a:schemeClr val="hlink"/>
                </a:solidFill>
                <a:latin typeface="Helvetica Neue"/>
                <a:ea typeface="Helvetica Neue"/>
                <a:cs typeface="Helvetica Neue"/>
                <a:sym typeface="Helvetica Neue"/>
                <a:hlinkClick r:id="rId4"/>
              </a:rPr>
              <a:t>bit.ly/wiad19-swag</a:t>
            </a:r>
            <a:r>
              <a:rPr lang="en-US" sz="6000">
                <a:latin typeface="Helvetica Neue"/>
                <a:ea typeface="Helvetica Neue"/>
                <a:cs typeface="Helvetica Neue"/>
                <a:sym typeface="Helvetica Neue"/>
              </a:rPr>
              <a:t> </a:t>
            </a:r>
            <a:endParaRPr/>
          </a:p>
        </p:txBody>
      </p:sp>
      <p:pic>
        <p:nvPicPr>
          <p:cNvPr descr="protoio_logo (5).png" id="344" name="Google Shape;344;p59"/>
          <p:cNvPicPr preferRelativeResize="0"/>
          <p:nvPr/>
        </p:nvPicPr>
        <p:blipFill rotWithShape="1">
          <a:blip r:embed="rId5">
            <a:alphaModFix/>
          </a:blip>
          <a:srcRect b="0" l="0" r="0" t="0"/>
          <a:stretch/>
        </p:blipFill>
        <p:spPr>
          <a:xfrm>
            <a:off x="4801673" y="7469531"/>
            <a:ext cx="3516953" cy="1238365"/>
          </a:xfrm>
          <a:prstGeom prst="rect">
            <a:avLst/>
          </a:prstGeom>
          <a:noFill/>
          <a:ln>
            <a:noFill/>
          </a:ln>
        </p:spPr>
      </p:pic>
      <p:sp>
        <p:nvSpPr>
          <p:cNvPr id="345" name="Google Shape;345;p59"/>
          <p:cNvSpPr txBox="1"/>
          <p:nvPr/>
        </p:nvSpPr>
        <p:spPr>
          <a:xfrm>
            <a:off x="9282743" y="7054932"/>
            <a:ext cx="11060497" cy="2067562"/>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60-day full featured licenses!</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With this 60-day full license you can create fully-interactive high-fidelity prototypes that look exactly like your app should. No coding required.</a:t>
            </a:r>
            <a:endParaRPr/>
          </a:p>
        </p:txBody>
      </p:sp>
      <p:sp>
        <p:nvSpPr>
          <p:cNvPr id="346" name="Google Shape;346;p59"/>
          <p:cNvSpPr txBox="1"/>
          <p:nvPr/>
        </p:nvSpPr>
        <p:spPr>
          <a:xfrm>
            <a:off x="9282793" y="10301757"/>
            <a:ext cx="11060400" cy="2067600"/>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lang="en-US" sz="3000">
                <a:solidFill>
                  <a:srgbClr val="53585F"/>
                </a:solidFill>
                <a:latin typeface="Helvetica Neue"/>
                <a:ea typeface="Helvetica Neue"/>
                <a:cs typeface="Helvetica Neue"/>
                <a:sym typeface="Helvetica Neue"/>
              </a:rPr>
              <a:t>30</a:t>
            </a:r>
            <a:r>
              <a:rPr b="1" i="0" lang="en-US" sz="3000" u="none" cap="none" strike="noStrike">
                <a:solidFill>
                  <a:srgbClr val="53585F"/>
                </a:solidFill>
                <a:latin typeface="Helvetica Neue"/>
                <a:ea typeface="Helvetica Neue"/>
                <a:cs typeface="Helvetica Neue"/>
                <a:sym typeface="Helvetica Neue"/>
              </a:rPr>
              <a:t>-day full </a:t>
            </a:r>
            <a:r>
              <a:rPr b="1" lang="en-US" sz="3000">
                <a:solidFill>
                  <a:srgbClr val="53585F"/>
                </a:solidFill>
                <a:latin typeface="Helvetica Neue"/>
                <a:ea typeface="Helvetica Neue"/>
                <a:cs typeface="Helvetica Neue"/>
                <a:sym typeface="Helvetica Neue"/>
              </a:rPr>
              <a:t>access</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With this </a:t>
            </a:r>
            <a:r>
              <a:rPr lang="en-US" sz="3000">
                <a:solidFill>
                  <a:srgbClr val="53585F"/>
                </a:solidFill>
                <a:latin typeface="Helvetica Neue"/>
                <a:ea typeface="Helvetica Neue"/>
                <a:cs typeface="Helvetica Neue"/>
                <a:sym typeface="Helvetica Neue"/>
              </a:rPr>
              <a:t>3</a:t>
            </a:r>
            <a:r>
              <a:rPr b="0" i="0" lang="en-US" sz="3000" u="none" cap="none" strike="noStrike">
                <a:solidFill>
                  <a:srgbClr val="53585F"/>
                </a:solidFill>
                <a:latin typeface="Helvetica Neue"/>
                <a:ea typeface="Helvetica Neue"/>
                <a:cs typeface="Helvetica Neue"/>
                <a:sym typeface="Helvetica Neue"/>
              </a:rPr>
              <a:t>0-day full license</a:t>
            </a:r>
            <a:r>
              <a:rPr lang="en-US" sz="3000">
                <a:solidFill>
                  <a:srgbClr val="53585F"/>
                </a:solidFill>
                <a:latin typeface="Helvetica Neue"/>
                <a:ea typeface="Helvetica Neue"/>
                <a:cs typeface="Helvetica Neue"/>
                <a:sym typeface="Helvetica Neue"/>
              </a:rPr>
              <a:t>, you can run both moderated and unmoderated studies on live websites and prototypes, record video, audio, heatmaps, clickstreams, survey questions and more</a:t>
            </a:r>
            <a:endParaRPr/>
          </a:p>
        </p:txBody>
      </p:sp>
      <p:pic>
        <p:nvPicPr>
          <p:cNvPr id="347" name="Google Shape;347;p59"/>
          <p:cNvPicPr preferRelativeResize="0"/>
          <p:nvPr/>
        </p:nvPicPr>
        <p:blipFill>
          <a:blip r:embed="rId6">
            <a:alphaModFix/>
          </a:blip>
          <a:stretch>
            <a:fillRect/>
          </a:stretch>
        </p:blipFill>
        <p:spPr>
          <a:xfrm>
            <a:off x="5134665" y="10510451"/>
            <a:ext cx="2850969" cy="1250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grpSp>
        <p:nvGrpSpPr>
          <p:cNvPr id="352" name="Google Shape;352;p60"/>
          <p:cNvGrpSpPr/>
          <p:nvPr/>
        </p:nvGrpSpPr>
        <p:grpSpPr>
          <a:xfrm>
            <a:off x="3843818" y="4142499"/>
            <a:ext cx="16696364" cy="2570481"/>
            <a:chOff x="0" y="0"/>
            <a:chExt cx="16696364" cy="2570481"/>
          </a:xfrm>
        </p:grpSpPr>
        <p:sp>
          <p:nvSpPr>
            <p:cNvPr id="353" name="Google Shape;353;p60"/>
            <p:cNvSpPr txBox="1"/>
            <p:nvPr/>
          </p:nvSpPr>
          <p:spPr>
            <a:xfrm>
              <a:off x="6174030" y="0"/>
              <a:ext cx="10522334" cy="2570481"/>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$50 Off </a:t>
              </a:r>
              <a:r>
                <a:rPr b="1" lang="en-US" sz="3000">
                  <a:solidFill>
                    <a:srgbClr val="53585F"/>
                  </a:solidFill>
                  <a:latin typeface="Helvetica Neue"/>
                  <a:ea typeface="Helvetica Neue"/>
                  <a:cs typeface="Helvetica Neue"/>
                  <a:sym typeface="Helvetica Neue"/>
                </a:rPr>
                <a:t>Conference Registration</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IA Summit takes place </a:t>
              </a:r>
              <a:r>
                <a:rPr b="1" lang="en-US" sz="3000">
                  <a:solidFill>
                    <a:schemeClr val="dk2"/>
                  </a:solidFill>
                  <a:latin typeface="Helvetica Neue"/>
                  <a:ea typeface="Helvetica Neue"/>
                  <a:cs typeface="Helvetica Neue"/>
                  <a:sym typeface="Helvetica Neue"/>
                </a:rPr>
                <a:t>13–17 </a:t>
              </a:r>
              <a:r>
                <a:rPr b="1" lang="en-US" sz="3000">
                  <a:solidFill>
                    <a:srgbClr val="53585F"/>
                  </a:solidFill>
                  <a:latin typeface="Helvetica Neue"/>
                  <a:ea typeface="Helvetica Neue"/>
                  <a:cs typeface="Helvetica Neue"/>
                  <a:sym typeface="Helvetica Neue"/>
                </a:rPr>
                <a:t>March 2019</a:t>
              </a:r>
              <a:r>
                <a:rPr b="1" i="0" lang="en-US" sz="3000" u="none" cap="none" strike="noStrike">
                  <a:solidFill>
                    <a:srgbClr val="53585F"/>
                  </a:solidFill>
                  <a:latin typeface="Helvetica Neue"/>
                  <a:ea typeface="Helvetica Neue"/>
                  <a:cs typeface="Helvetica Neue"/>
                  <a:sym typeface="Helvetica Neue"/>
                </a:rPr>
                <a:t> in </a:t>
              </a:r>
              <a:r>
                <a:rPr b="1" lang="en-US" sz="3000">
                  <a:solidFill>
                    <a:srgbClr val="53585F"/>
                  </a:solidFill>
                  <a:latin typeface="Helvetica Neue"/>
                  <a:ea typeface="Helvetica Neue"/>
                  <a:cs typeface="Helvetica Neue"/>
                  <a:sym typeface="Helvetica Neue"/>
                </a:rPr>
                <a:t>Orlando, Florida</a:t>
              </a:r>
              <a:r>
                <a:rPr b="1" i="0" lang="en-US" sz="3000" u="none" cap="none" strike="noStrike">
                  <a:solidFill>
                    <a:srgbClr val="53585F"/>
                  </a:solidFill>
                  <a:latin typeface="Helvetica Neue"/>
                  <a:ea typeface="Helvetica Neue"/>
                  <a:cs typeface="Helvetica Neue"/>
                  <a:sym typeface="Helvetica Neue"/>
                </a:rPr>
                <a:t>, USA. </a:t>
              </a:r>
              <a:r>
                <a:rPr b="0" i="0" lang="en-US" sz="3000" u="none" cap="none" strike="noStrike">
                  <a:solidFill>
                    <a:srgbClr val="53585F"/>
                  </a:solidFill>
                  <a:latin typeface="Helvetica Neue"/>
                  <a:ea typeface="Helvetica Neue"/>
                  <a:cs typeface="Helvetica Neue"/>
                  <a:sym typeface="Helvetica Neue"/>
                </a:rPr>
                <a:t>The IA Summit is the preeminent professional conference on how to create and manage information spaces.</a:t>
              </a:r>
              <a:endParaRPr/>
            </a:p>
          </p:txBody>
        </p:sp>
        <p:pic>
          <p:nvPicPr>
            <p:cNvPr descr="ias-logo_0.png" id="354" name="Google Shape;354;p60"/>
            <p:cNvPicPr preferRelativeResize="0"/>
            <p:nvPr/>
          </p:nvPicPr>
          <p:blipFill rotWithShape="1">
            <a:blip r:embed="rId3">
              <a:alphaModFix/>
            </a:blip>
            <a:srcRect b="0" l="0" r="0" t="0"/>
            <a:stretch/>
          </p:blipFill>
          <p:spPr>
            <a:xfrm>
              <a:off x="0" y="235056"/>
              <a:ext cx="5828516" cy="2100367"/>
            </a:xfrm>
            <a:prstGeom prst="rect">
              <a:avLst/>
            </a:prstGeom>
            <a:noFill/>
            <a:ln>
              <a:noFill/>
            </a:ln>
          </p:spPr>
        </p:pic>
      </p:grpSp>
      <p:sp>
        <p:nvSpPr>
          <p:cNvPr id="355" name="Google Shape;355;p60"/>
          <p:cNvSpPr txBox="1"/>
          <p:nvPr/>
        </p:nvSpPr>
        <p:spPr>
          <a:xfrm>
            <a:off x="2871239" y="48063"/>
            <a:ext cx="18641521" cy="2179259"/>
          </a:xfrm>
          <a:prstGeom prst="rect">
            <a:avLst/>
          </a:prstGeom>
          <a:noFill/>
          <a:ln>
            <a:noFill/>
          </a:ln>
        </p:spPr>
        <p:txBody>
          <a:bodyPr anchorCtr="0" anchor="b" bIns="0" lIns="0" spcFirstLastPara="1" rIns="0" wrap="square" tIns="0">
            <a:noAutofit/>
          </a:bodyPr>
          <a:lstStyle/>
          <a:p>
            <a:pPr indent="228600" lvl="1" marL="0" marR="0" rtl="0" algn="ctr">
              <a:lnSpc>
                <a:spcPct val="100000"/>
              </a:lnSpc>
              <a:spcBef>
                <a:spcPts val="0"/>
              </a:spcBef>
              <a:spcAft>
                <a:spcPts val="0"/>
              </a:spcAft>
              <a:buClr>
                <a:srgbClr val="53585F"/>
              </a:buClr>
              <a:buSzPts val="6400"/>
              <a:buFont typeface="Helvetica Neue"/>
              <a:buNone/>
            </a:pPr>
            <a:r>
              <a:rPr b="1" lang="en-US" sz="6400">
                <a:solidFill>
                  <a:srgbClr val="53585F"/>
                </a:solidFill>
                <a:latin typeface="Helvetica Neue"/>
                <a:ea typeface="Helvetica Neue"/>
                <a:cs typeface="Helvetica Neue"/>
                <a:sym typeface="Helvetica Neue"/>
              </a:rPr>
              <a:t>CONFERENCE DISCOUNTS</a:t>
            </a:r>
            <a:endParaRPr/>
          </a:p>
        </p:txBody>
      </p:sp>
      <p:sp>
        <p:nvSpPr>
          <p:cNvPr id="356" name="Google Shape;356;p60"/>
          <p:cNvSpPr txBox="1"/>
          <p:nvPr/>
        </p:nvSpPr>
        <p:spPr>
          <a:xfrm>
            <a:off x="8432673" y="2318891"/>
            <a:ext cx="326137" cy="99466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1395FC"/>
              </a:buClr>
              <a:buSzPts val="6000"/>
              <a:buFont typeface="Helvetica Neue"/>
              <a:buNone/>
            </a:pPr>
            <a:r>
              <a:rPr b="0" i="0" lang="en-US" sz="6000" u="sng" cap="none" strike="noStrike">
                <a:solidFill>
                  <a:schemeClr val="hlink"/>
                </a:solidFill>
                <a:latin typeface="Helvetica Neue"/>
                <a:ea typeface="Helvetica Neue"/>
                <a:cs typeface="Helvetica Neue"/>
                <a:sym typeface="Helvetica Neue"/>
                <a:hlinkClick r:id="rId4"/>
              </a:rPr>
              <a:t> </a:t>
            </a:r>
            <a:endParaRPr/>
          </a:p>
        </p:txBody>
      </p:sp>
      <p:sp>
        <p:nvSpPr>
          <p:cNvPr id="357" name="Google Shape;357;p60"/>
          <p:cNvSpPr txBox="1"/>
          <p:nvPr/>
        </p:nvSpPr>
        <p:spPr>
          <a:xfrm>
            <a:off x="8432672" y="2445055"/>
            <a:ext cx="7518655" cy="99466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1395FC"/>
              </a:buClr>
              <a:buSzPts val="6000"/>
              <a:buFont typeface="Helvetica Neue"/>
              <a:buNone/>
            </a:pPr>
            <a:r>
              <a:rPr lang="en-US" sz="6000" u="sng">
                <a:solidFill>
                  <a:schemeClr val="hlink"/>
                </a:solidFill>
                <a:latin typeface="Helvetica Neue"/>
                <a:ea typeface="Helvetica Neue"/>
                <a:cs typeface="Helvetica Neue"/>
                <a:sym typeface="Helvetica Neue"/>
                <a:hlinkClick r:id="rId5"/>
              </a:rPr>
              <a:t>bit.ly/wiad19-swag</a:t>
            </a:r>
            <a:r>
              <a:rPr lang="en-US" sz="6000">
                <a:latin typeface="Helvetica Neue"/>
                <a:ea typeface="Helvetica Neue"/>
                <a:cs typeface="Helvetica Neue"/>
                <a:sym typeface="Helvetica Neue"/>
              </a:rPr>
              <a:t> </a:t>
            </a:r>
            <a:endParaRPr/>
          </a:p>
        </p:txBody>
      </p:sp>
      <p:pic>
        <p:nvPicPr>
          <p:cNvPr id="358" name="Google Shape;358;p60"/>
          <p:cNvPicPr preferRelativeResize="0"/>
          <p:nvPr/>
        </p:nvPicPr>
        <p:blipFill>
          <a:blip r:embed="rId6">
            <a:alphaModFix/>
          </a:blip>
          <a:stretch>
            <a:fillRect/>
          </a:stretch>
        </p:blipFill>
        <p:spPr>
          <a:xfrm>
            <a:off x="5219776" y="4338111"/>
            <a:ext cx="2890279" cy="2179250"/>
          </a:xfrm>
          <a:prstGeom prst="rect">
            <a:avLst/>
          </a:prstGeom>
          <a:noFill/>
          <a:ln>
            <a:noFill/>
          </a:ln>
        </p:spPr>
      </p:pic>
      <p:sp>
        <p:nvSpPr>
          <p:cNvPr id="359" name="Google Shape;359;p60"/>
          <p:cNvSpPr txBox="1"/>
          <p:nvPr/>
        </p:nvSpPr>
        <p:spPr>
          <a:xfrm>
            <a:off x="10067101" y="7451224"/>
            <a:ext cx="10522200" cy="2570400"/>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$50 Off </a:t>
            </a:r>
            <a:r>
              <a:rPr b="1" lang="en-US" sz="3000">
                <a:solidFill>
                  <a:srgbClr val="53585F"/>
                </a:solidFill>
                <a:latin typeface="Helvetica Neue"/>
                <a:ea typeface="Helvetica Neue"/>
                <a:cs typeface="Helvetica Neue"/>
                <a:sym typeface="Helvetica Neue"/>
              </a:rPr>
              <a:t>Conference Registration</a:t>
            </a:r>
            <a:endParaRPr/>
          </a:p>
          <a:p>
            <a:pPr indent="0" lvl="0" marL="0" marR="0" rtl="0" algn="l">
              <a:lnSpc>
                <a:spcPct val="110000"/>
              </a:lnSpc>
              <a:spcBef>
                <a:spcPts val="0"/>
              </a:spcBef>
              <a:spcAft>
                <a:spcPts val="0"/>
              </a:spcAft>
              <a:buClr>
                <a:srgbClr val="53585F"/>
              </a:buClr>
              <a:buSzPts val="3000"/>
              <a:buFont typeface="Helvetica Neue"/>
              <a:buNone/>
            </a:pPr>
            <a:r>
              <a:rPr lang="en-US" sz="3000">
                <a:solidFill>
                  <a:srgbClr val="53585F"/>
                </a:solidFill>
                <a:latin typeface="Helvetica Neue"/>
                <a:ea typeface="Helvetica Neue"/>
                <a:cs typeface="Helvetica Neue"/>
                <a:sym typeface="Helvetica Neue"/>
              </a:rPr>
              <a:t>The EuroIA</a:t>
            </a:r>
            <a:r>
              <a:rPr b="0" i="0" lang="en-US" sz="3000" u="none" cap="none" strike="noStrike">
                <a:solidFill>
                  <a:srgbClr val="53585F"/>
                </a:solidFill>
                <a:latin typeface="Helvetica Neue"/>
                <a:ea typeface="Helvetica Neue"/>
                <a:cs typeface="Helvetica Neue"/>
                <a:sym typeface="Helvetica Neue"/>
              </a:rPr>
              <a:t> Summit takes place </a:t>
            </a:r>
            <a:r>
              <a:rPr b="1" lang="en-US" sz="3000">
                <a:solidFill>
                  <a:srgbClr val="53585F"/>
                </a:solidFill>
                <a:latin typeface="Helvetica Neue"/>
                <a:ea typeface="Helvetica Neue"/>
                <a:cs typeface="Helvetica Neue"/>
                <a:sym typeface="Helvetica Neue"/>
              </a:rPr>
              <a:t>26-28 Sep</a:t>
            </a:r>
            <a:r>
              <a:rPr b="1" lang="en-US" sz="3000">
                <a:solidFill>
                  <a:srgbClr val="53585F"/>
                </a:solidFill>
                <a:latin typeface="Helvetica Neue"/>
                <a:ea typeface="Helvetica Neue"/>
                <a:cs typeface="Helvetica Neue"/>
                <a:sym typeface="Helvetica Neue"/>
              </a:rPr>
              <a:t> 2019</a:t>
            </a:r>
            <a:r>
              <a:rPr b="1" i="0" lang="en-US" sz="3000" u="none" cap="none" strike="noStrike">
                <a:solidFill>
                  <a:srgbClr val="53585F"/>
                </a:solidFill>
                <a:latin typeface="Helvetica Neue"/>
                <a:ea typeface="Helvetica Neue"/>
                <a:cs typeface="Helvetica Neue"/>
                <a:sym typeface="Helvetica Neue"/>
              </a:rPr>
              <a:t> in </a:t>
            </a:r>
            <a:r>
              <a:rPr b="1" lang="en-US" sz="3000">
                <a:solidFill>
                  <a:srgbClr val="53585F"/>
                </a:solidFill>
                <a:latin typeface="Helvetica Neue"/>
                <a:ea typeface="Helvetica Neue"/>
                <a:cs typeface="Helvetica Neue"/>
                <a:sym typeface="Helvetica Neue"/>
              </a:rPr>
              <a:t>Riga, Latvia</a:t>
            </a:r>
            <a:r>
              <a:rPr b="1" i="0" lang="en-US" sz="3000" u="none" cap="none" strike="noStrike">
                <a:solidFill>
                  <a:srgbClr val="53585F"/>
                </a:solidFill>
                <a:latin typeface="Helvetica Neue"/>
                <a:ea typeface="Helvetica Neue"/>
                <a:cs typeface="Helvetica Neue"/>
                <a:sym typeface="Helvetica Neue"/>
              </a:rPr>
              <a:t>. </a:t>
            </a:r>
            <a:r>
              <a:rPr lang="en-US" sz="3000">
                <a:solidFill>
                  <a:srgbClr val="53585F"/>
                </a:solidFill>
                <a:latin typeface="Helvetica Neue"/>
                <a:ea typeface="Helvetica Neue"/>
                <a:cs typeface="Helvetica Neue"/>
                <a:sym typeface="Helvetica Neue"/>
              </a:rPr>
              <a:t>The EuroIA summit is Europe’s leading Information IA and UX conference.</a:t>
            </a:r>
            <a:endParaRPr/>
          </a:p>
        </p:txBody>
      </p:sp>
      <p:pic>
        <p:nvPicPr>
          <p:cNvPr id="360" name="Google Shape;360;p60"/>
          <p:cNvPicPr preferRelativeResize="0"/>
          <p:nvPr/>
        </p:nvPicPr>
        <p:blipFill rotWithShape="1">
          <a:blip r:embed="rId7">
            <a:alphaModFix/>
          </a:blip>
          <a:srcRect b="12304" l="0" r="0" t="12297"/>
          <a:stretch/>
        </p:blipFill>
        <p:spPr>
          <a:xfrm>
            <a:off x="5269029" y="7646836"/>
            <a:ext cx="2890278" cy="2179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61"/>
          <p:cNvSpPr txBox="1"/>
          <p:nvPr/>
        </p:nvSpPr>
        <p:spPr>
          <a:xfrm>
            <a:off x="1418300" y="5959368"/>
            <a:ext cx="10062900" cy="6727800"/>
          </a:xfrm>
          <a:prstGeom prst="rect">
            <a:avLst/>
          </a:prstGeom>
          <a:noFill/>
          <a:ln>
            <a:noFill/>
          </a:ln>
        </p:spPr>
        <p:txBody>
          <a:bodyPr anchorCtr="0" anchor="t"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lang="en-US" sz="3000">
                <a:solidFill>
                  <a:srgbClr val="53585F"/>
                </a:solidFill>
                <a:latin typeface="Helvetica Neue"/>
                <a:ea typeface="Helvetica Neue"/>
                <a:cs typeface="Helvetica Neue"/>
                <a:sym typeface="Helvetica Neue"/>
              </a:rPr>
              <a:t>65</a:t>
            </a:r>
            <a:r>
              <a:rPr b="1" i="0" lang="en-US" sz="3000" u="none" cap="none" strike="noStrike">
                <a:solidFill>
                  <a:srgbClr val="53585F"/>
                </a:solidFill>
                <a:latin typeface="Helvetica Neue"/>
                <a:ea typeface="Helvetica Neue"/>
                <a:cs typeface="Helvetica Neue"/>
                <a:sym typeface="Helvetica Neue"/>
              </a:rPr>
              <a:t> lucky winners receives </a:t>
            </a:r>
            <a:r>
              <a:rPr b="1" lang="en-US" sz="3000">
                <a:solidFill>
                  <a:srgbClr val="53585F"/>
                </a:solidFill>
                <a:latin typeface="Helvetica Neue"/>
                <a:ea typeface="Helvetica Neue"/>
                <a:cs typeface="Helvetica Neue"/>
                <a:sym typeface="Helvetica Neue"/>
              </a:rPr>
              <a:t>one free month to the Optimal Workshop</a:t>
            </a:r>
            <a:endParaRPr b="1" sz="3000">
              <a:solidFill>
                <a:srgbClr val="53585F"/>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t/>
            </a:r>
            <a:endParaRPr sz="3000">
              <a:solidFill>
                <a:srgbClr val="53585F"/>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rPr lang="en-US" sz="3000">
                <a:solidFill>
                  <a:schemeClr val="dk2"/>
                </a:solidFill>
                <a:latin typeface="Helvetica Neue"/>
                <a:ea typeface="Helvetica Neue"/>
                <a:cs typeface="Helvetica Neue"/>
                <a:sym typeface="Helvetica Neue"/>
              </a:rPr>
              <a:t>Optimal Workshop is a user research platform that helps you and your team make design decisions with confidence. Features include:</a:t>
            </a:r>
            <a:endParaRPr sz="3000">
              <a:solidFill>
                <a:schemeClr val="dk2"/>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chemeClr val="dk2"/>
              </a:buClr>
              <a:buSzPts val="3000"/>
              <a:buFont typeface="Helvetica Neue"/>
              <a:buChar char="●"/>
            </a:pPr>
            <a:r>
              <a:rPr lang="en-US" sz="3000">
                <a:solidFill>
                  <a:schemeClr val="dk2"/>
                </a:solidFill>
                <a:latin typeface="Helvetica Neue"/>
                <a:ea typeface="Helvetica Neue"/>
                <a:cs typeface="Helvetica Neue"/>
                <a:sym typeface="Helvetica Neue"/>
              </a:rPr>
              <a:t>Tree Testing - Test the information architecture, labeling and design of your website or intranet</a:t>
            </a:r>
            <a:endParaRPr sz="3000">
              <a:solidFill>
                <a:schemeClr val="dk2"/>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chemeClr val="dk2"/>
              </a:buClr>
              <a:buSzPts val="3000"/>
              <a:buFont typeface="Helvetica Neue"/>
              <a:buChar char="●"/>
            </a:pPr>
            <a:r>
              <a:rPr lang="en-US" sz="3000">
                <a:solidFill>
                  <a:schemeClr val="dk2"/>
                </a:solidFill>
                <a:latin typeface="Helvetica Neue"/>
                <a:ea typeface="Helvetica Neue"/>
                <a:cs typeface="Helvetica Neue"/>
                <a:sym typeface="Helvetica Neue"/>
              </a:rPr>
              <a:t>Card Sorting - Get robust card sort results with both remote testing and moderated research </a:t>
            </a:r>
            <a:endParaRPr sz="3000">
              <a:solidFill>
                <a:schemeClr val="dk2"/>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chemeClr val="dk2"/>
              </a:buClr>
              <a:buSzPts val="3000"/>
              <a:buFont typeface="Helvetica Neue"/>
              <a:buChar char="●"/>
            </a:pPr>
            <a:r>
              <a:rPr lang="en-US" sz="3000">
                <a:solidFill>
                  <a:schemeClr val="dk2"/>
                </a:solidFill>
                <a:latin typeface="Helvetica Neue"/>
                <a:ea typeface="Helvetica Neue"/>
                <a:cs typeface="Helvetica Neue"/>
                <a:sym typeface="Helvetica Neue"/>
              </a:rPr>
              <a:t>Surveys - Slice and dice your results by looking into segments implied by answers to any discrete question</a:t>
            </a:r>
            <a:endParaRPr sz="3000">
              <a:solidFill>
                <a:schemeClr val="dk2"/>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t/>
            </a:r>
            <a:endParaRPr sz="3000">
              <a:solidFill>
                <a:schemeClr val="dk2"/>
              </a:solidFill>
              <a:latin typeface="Helvetica Neue"/>
              <a:ea typeface="Helvetica Neue"/>
              <a:cs typeface="Helvetica Neue"/>
              <a:sym typeface="Helvetica Neue"/>
            </a:endParaRPr>
          </a:p>
        </p:txBody>
      </p:sp>
      <p:sp>
        <p:nvSpPr>
          <p:cNvPr id="366" name="Google Shape;366;p61"/>
          <p:cNvSpPr txBox="1"/>
          <p:nvPr/>
        </p:nvSpPr>
        <p:spPr>
          <a:xfrm>
            <a:off x="12001125" y="5959408"/>
            <a:ext cx="10059900" cy="6727800"/>
          </a:xfrm>
          <a:prstGeom prst="rect">
            <a:avLst/>
          </a:prstGeom>
          <a:noFill/>
          <a:ln>
            <a:noFill/>
          </a:ln>
        </p:spPr>
        <p:txBody>
          <a:bodyPr anchorCtr="0" anchor="t"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lang="en-US" sz="3000">
                <a:solidFill>
                  <a:srgbClr val="53585F"/>
                </a:solidFill>
                <a:latin typeface="Helvetica Neue"/>
                <a:ea typeface="Helvetica Neue"/>
                <a:cs typeface="Helvetica Neue"/>
                <a:sym typeface="Helvetica Neue"/>
              </a:rPr>
              <a:t>Five</a:t>
            </a:r>
            <a:r>
              <a:rPr b="1" i="0" lang="en-US" sz="3000" u="none" cap="none" strike="noStrike">
                <a:solidFill>
                  <a:srgbClr val="53585F"/>
                </a:solidFill>
                <a:latin typeface="Helvetica Neue"/>
                <a:ea typeface="Helvetica Neue"/>
                <a:cs typeface="Helvetica Neue"/>
                <a:sym typeface="Helvetica Neue"/>
              </a:rPr>
              <a:t> lucky winners will receive an </a:t>
            </a:r>
            <a:r>
              <a:rPr b="1" lang="en-US" sz="3000">
                <a:solidFill>
                  <a:srgbClr val="53585F"/>
                </a:solidFill>
                <a:latin typeface="Helvetica Neue"/>
                <a:ea typeface="Helvetica Neue"/>
                <a:cs typeface="Helvetica Neue"/>
                <a:sym typeface="Helvetica Neue"/>
              </a:rPr>
              <a:t>annual subscription</a:t>
            </a:r>
            <a:r>
              <a:rPr b="1" i="0" lang="en-US" sz="3000" u="none" cap="none" strike="noStrike">
                <a:solidFill>
                  <a:srgbClr val="53585F"/>
                </a:solidFill>
                <a:latin typeface="Helvetica Neue"/>
                <a:ea typeface="Helvetica Neue"/>
                <a:cs typeface="Helvetica Neue"/>
                <a:sym typeface="Helvetica Neue"/>
              </a:rPr>
              <a:t> for </a:t>
            </a:r>
            <a:r>
              <a:rPr b="1" lang="en-US" sz="3000">
                <a:solidFill>
                  <a:srgbClr val="53585F"/>
                </a:solidFill>
                <a:latin typeface="Helvetica Neue"/>
                <a:ea typeface="Helvetica Neue"/>
                <a:cs typeface="Helvetica Neue"/>
                <a:sym typeface="Helvetica Neue"/>
              </a:rPr>
              <a:t>Loop11. </a:t>
            </a:r>
            <a:endParaRPr b="1" sz="3000">
              <a:solidFill>
                <a:srgbClr val="53585F"/>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t/>
            </a:r>
            <a:endParaRPr sz="3000">
              <a:solidFill>
                <a:srgbClr val="53585F"/>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rPr lang="en-US" sz="3000">
                <a:solidFill>
                  <a:srgbClr val="53585F"/>
                </a:solidFill>
                <a:latin typeface="Helvetica Neue"/>
                <a:ea typeface="Helvetica Neue"/>
                <a:cs typeface="Helvetica Neue"/>
                <a:sym typeface="Helvetica Neue"/>
              </a:rPr>
              <a:t>Loop11 is the leading UX testing tool for running both moderated and unmoderated studies on live websites and prototypes. Features include:</a:t>
            </a:r>
            <a:endParaRPr sz="3000">
              <a:solidFill>
                <a:srgbClr val="53585F"/>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rgbClr val="53585F"/>
              </a:buClr>
              <a:buSzPts val="3000"/>
              <a:buFont typeface="Helvetica Neue"/>
              <a:buChar char="●"/>
            </a:pPr>
            <a:r>
              <a:rPr lang="en-US" sz="3000">
                <a:solidFill>
                  <a:srgbClr val="53585F"/>
                </a:solidFill>
                <a:latin typeface="Helvetica Neue"/>
                <a:ea typeface="Helvetica Neue"/>
                <a:cs typeface="Helvetica Neue"/>
                <a:sym typeface="Helvetica Neue"/>
              </a:rPr>
              <a:t>Record video and audio, </a:t>
            </a:r>
            <a:endParaRPr sz="3000">
              <a:solidFill>
                <a:srgbClr val="53585F"/>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rgbClr val="53585F"/>
              </a:buClr>
              <a:buSzPts val="3000"/>
              <a:buFont typeface="Helvetica Neue"/>
              <a:buChar char="●"/>
            </a:pPr>
            <a:r>
              <a:rPr lang="en-US" sz="3000">
                <a:solidFill>
                  <a:srgbClr val="53585F"/>
                </a:solidFill>
                <a:latin typeface="Helvetica Neue"/>
                <a:ea typeface="Helvetica Neue"/>
                <a:cs typeface="Helvetica Neue"/>
                <a:sym typeface="Helvetica Neue"/>
              </a:rPr>
              <a:t>Heatmaps</a:t>
            </a:r>
            <a:endParaRPr sz="3000">
              <a:solidFill>
                <a:srgbClr val="53585F"/>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rgbClr val="53585F"/>
              </a:buClr>
              <a:buSzPts val="3000"/>
              <a:buFont typeface="Helvetica Neue"/>
              <a:buChar char="●"/>
            </a:pPr>
            <a:r>
              <a:rPr lang="en-US" sz="3000">
                <a:solidFill>
                  <a:srgbClr val="53585F"/>
                </a:solidFill>
                <a:latin typeface="Helvetica Neue"/>
                <a:ea typeface="Helvetica Neue"/>
                <a:cs typeface="Helvetica Neue"/>
                <a:sym typeface="Helvetica Neue"/>
              </a:rPr>
              <a:t>Clickstreams, </a:t>
            </a:r>
            <a:endParaRPr sz="3000">
              <a:solidFill>
                <a:srgbClr val="53585F"/>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rgbClr val="53585F"/>
              </a:buClr>
              <a:buSzPts val="3000"/>
              <a:buFont typeface="Helvetica Neue"/>
              <a:buChar char="●"/>
            </a:pPr>
            <a:r>
              <a:rPr lang="en-US" sz="3000">
                <a:solidFill>
                  <a:srgbClr val="53585F"/>
                </a:solidFill>
                <a:latin typeface="Helvetica Neue"/>
                <a:ea typeface="Helvetica Neue"/>
                <a:cs typeface="Helvetica Neue"/>
                <a:sym typeface="Helvetica Neue"/>
              </a:rPr>
              <a:t>Survey questions and more.</a:t>
            </a:r>
            <a:endParaRPr sz="3000">
              <a:solidFill>
                <a:srgbClr val="53585F"/>
              </a:solidFill>
              <a:latin typeface="Helvetica Neue"/>
              <a:ea typeface="Helvetica Neue"/>
              <a:cs typeface="Helvetica Neue"/>
              <a:sym typeface="Helvetica Neue"/>
            </a:endParaRPr>
          </a:p>
        </p:txBody>
      </p:sp>
      <p:pic>
        <p:nvPicPr>
          <p:cNvPr descr="optimalWorkshopLogo.jpg" id="367" name="Google Shape;367;p61"/>
          <p:cNvPicPr preferRelativeResize="0"/>
          <p:nvPr/>
        </p:nvPicPr>
        <p:blipFill rotWithShape="1">
          <a:blip r:embed="rId3">
            <a:alphaModFix/>
          </a:blip>
          <a:srcRect b="0" l="0" r="0" t="0"/>
          <a:stretch/>
        </p:blipFill>
        <p:spPr>
          <a:xfrm>
            <a:off x="1418303" y="4335974"/>
            <a:ext cx="3855496" cy="1250432"/>
          </a:xfrm>
          <a:prstGeom prst="rect">
            <a:avLst/>
          </a:prstGeom>
          <a:noFill/>
          <a:ln>
            <a:noFill/>
          </a:ln>
        </p:spPr>
      </p:pic>
      <p:pic>
        <p:nvPicPr>
          <p:cNvPr id="368" name="Google Shape;368;p61"/>
          <p:cNvPicPr preferRelativeResize="0"/>
          <p:nvPr/>
        </p:nvPicPr>
        <p:blipFill>
          <a:blip r:embed="rId4">
            <a:alphaModFix/>
          </a:blip>
          <a:stretch>
            <a:fillRect/>
          </a:stretch>
        </p:blipFill>
        <p:spPr>
          <a:xfrm>
            <a:off x="12270467" y="4335974"/>
            <a:ext cx="2850969" cy="1250425"/>
          </a:xfrm>
          <a:prstGeom prst="rect">
            <a:avLst/>
          </a:prstGeom>
          <a:noFill/>
          <a:ln>
            <a:noFill/>
          </a:ln>
        </p:spPr>
      </p:pic>
      <p:sp>
        <p:nvSpPr>
          <p:cNvPr id="369" name="Google Shape;369;p61"/>
          <p:cNvSpPr txBox="1"/>
          <p:nvPr/>
        </p:nvSpPr>
        <p:spPr>
          <a:xfrm>
            <a:off x="2871239" y="48063"/>
            <a:ext cx="18641400" cy="2179200"/>
          </a:xfrm>
          <a:prstGeom prst="rect">
            <a:avLst/>
          </a:prstGeom>
          <a:noFill/>
          <a:ln>
            <a:noFill/>
          </a:ln>
        </p:spPr>
        <p:txBody>
          <a:bodyPr anchorCtr="0" anchor="b" bIns="0" lIns="0" spcFirstLastPara="1" rIns="0" wrap="square" tIns="0">
            <a:noAutofit/>
          </a:bodyPr>
          <a:lstStyle/>
          <a:p>
            <a:pPr indent="228600" lvl="1" marL="0" marR="0" rtl="0" algn="ctr">
              <a:lnSpc>
                <a:spcPct val="100000"/>
              </a:lnSpc>
              <a:spcBef>
                <a:spcPts val="0"/>
              </a:spcBef>
              <a:spcAft>
                <a:spcPts val="0"/>
              </a:spcAft>
              <a:buClr>
                <a:srgbClr val="53585F"/>
              </a:buClr>
              <a:buSzPts val="6400"/>
              <a:buFont typeface="Helvetica Neue"/>
              <a:buNone/>
            </a:pPr>
            <a:r>
              <a:rPr b="1" lang="en-US" sz="6400">
                <a:solidFill>
                  <a:srgbClr val="53585F"/>
                </a:solidFill>
                <a:latin typeface="Helvetica Neue"/>
                <a:ea typeface="Helvetica Neue"/>
                <a:cs typeface="Helvetica Neue"/>
                <a:sym typeface="Helvetica Neue"/>
              </a:rPr>
              <a:t>GLOBAL PRIZES</a:t>
            </a:r>
            <a:endParaRPr/>
          </a:p>
        </p:txBody>
      </p:sp>
      <p:sp>
        <p:nvSpPr>
          <p:cNvPr id="370" name="Google Shape;370;p61"/>
          <p:cNvSpPr txBox="1"/>
          <p:nvPr/>
        </p:nvSpPr>
        <p:spPr>
          <a:xfrm>
            <a:off x="8432672" y="2445055"/>
            <a:ext cx="7518600" cy="9948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1395FC"/>
              </a:buClr>
              <a:buSzPts val="6000"/>
              <a:buFont typeface="Helvetica Neue"/>
              <a:buNone/>
            </a:pPr>
            <a:r>
              <a:rPr lang="en-US" sz="6000" u="sng">
                <a:solidFill>
                  <a:schemeClr val="hlink"/>
                </a:solidFill>
                <a:latin typeface="Helvetica Neue"/>
                <a:ea typeface="Helvetica Neue"/>
                <a:cs typeface="Helvetica Neue"/>
                <a:sym typeface="Helvetica Neue"/>
                <a:hlinkClick r:id="rId5"/>
              </a:rPr>
              <a:t>bit.ly/wiad19-swag</a:t>
            </a:r>
            <a:r>
              <a:rPr lang="en-US" sz="6000">
                <a:latin typeface="Helvetica Neue"/>
                <a:ea typeface="Helvetica Neue"/>
                <a:cs typeface="Helvetica Neue"/>
                <a:sym typeface="Helvetica Neue"/>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4"/>
          <p:cNvSpPr txBox="1"/>
          <p:nvPr>
            <p:ph type="title"/>
          </p:nvPr>
        </p:nvSpPr>
        <p:spPr>
          <a:xfrm>
            <a:off x="4292252" y="9293869"/>
            <a:ext cx="15954407" cy="146303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5353"/>
              <a:buFont typeface="Helvetica Neue"/>
              <a:buNone/>
            </a:pPr>
            <a:r>
              <a:rPr b="1" lang="en-US" sz="5353"/>
              <a:t>62</a:t>
            </a:r>
            <a:r>
              <a:rPr b="1" lang="en-US" sz="5353"/>
              <a:t> LOCATIONS. 26 COUNTRIES. 6 CONTINENTS.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2"/>
          <p:cNvSpPr txBox="1"/>
          <p:nvPr/>
        </p:nvSpPr>
        <p:spPr>
          <a:xfrm>
            <a:off x="241446" y="825624"/>
            <a:ext cx="23901107" cy="2179259"/>
          </a:xfrm>
          <a:prstGeom prst="rect">
            <a:avLst/>
          </a:prstGeom>
          <a:noFill/>
          <a:ln>
            <a:noFill/>
          </a:ln>
        </p:spPr>
        <p:txBody>
          <a:bodyPr anchorCtr="0" anchor="b" bIns="0" lIns="0" spcFirstLastPara="1" rIns="0" wrap="square" tIns="0">
            <a:noAutofit/>
          </a:bodyPr>
          <a:lstStyle/>
          <a:p>
            <a:pPr indent="228600" lvl="1" marL="0" marR="0" rtl="0" algn="ctr">
              <a:lnSpc>
                <a:spcPct val="100000"/>
              </a:lnSpc>
              <a:spcBef>
                <a:spcPts val="0"/>
              </a:spcBef>
              <a:spcAft>
                <a:spcPts val="0"/>
              </a:spcAft>
              <a:buClr>
                <a:srgbClr val="53585F"/>
              </a:buClr>
              <a:buSzPts val="6400"/>
              <a:buFont typeface="Helvetica Neue"/>
              <a:buNone/>
            </a:pPr>
            <a:r>
              <a:rPr b="1" lang="en-US" sz="6400">
                <a:solidFill>
                  <a:srgbClr val="53585F"/>
                </a:solidFill>
                <a:latin typeface="Helvetica Neue"/>
                <a:ea typeface="Helvetica Neue"/>
                <a:cs typeface="Helvetica Neue"/>
                <a:sym typeface="Helvetica Neue"/>
              </a:rPr>
              <a:t>LOCAL </a:t>
            </a:r>
            <a:r>
              <a:rPr b="1" i="0" lang="en-US" sz="6400" u="none" cap="none" strike="noStrike">
                <a:solidFill>
                  <a:srgbClr val="53585F"/>
                </a:solidFill>
                <a:latin typeface="Helvetica Neue"/>
                <a:ea typeface="Helvetica Neue"/>
                <a:cs typeface="Helvetica Neue"/>
                <a:sym typeface="Helvetica Neue"/>
              </a:rPr>
              <a:t>PRIZES</a:t>
            </a:r>
            <a:endParaRPr/>
          </a:p>
        </p:txBody>
      </p:sp>
      <p:grpSp>
        <p:nvGrpSpPr>
          <p:cNvPr id="376" name="Google Shape;376;p62"/>
          <p:cNvGrpSpPr/>
          <p:nvPr/>
        </p:nvGrpSpPr>
        <p:grpSpPr>
          <a:xfrm>
            <a:off x="4159147" y="4095266"/>
            <a:ext cx="15641208" cy="2570482"/>
            <a:chOff x="-424499" y="0"/>
            <a:chExt cx="15641207" cy="2570481"/>
          </a:xfrm>
        </p:grpSpPr>
        <p:sp>
          <p:nvSpPr>
            <p:cNvPr id="377" name="Google Shape;377;p62"/>
            <p:cNvSpPr txBox="1"/>
            <p:nvPr/>
          </p:nvSpPr>
          <p:spPr>
            <a:xfrm>
              <a:off x="5153749" y="0"/>
              <a:ext cx="10062959" cy="2570481"/>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lang="en-US" sz="3000">
                  <a:solidFill>
                    <a:srgbClr val="53585F"/>
                  </a:solidFill>
                  <a:latin typeface="Helvetica Neue"/>
                  <a:ea typeface="Helvetica Neue"/>
                  <a:cs typeface="Helvetica Neue"/>
                  <a:sym typeface="Helvetica Neue"/>
                </a:rPr>
                <a:t>$100 off </a:t>
              </a:r>
              <a:r>
                <a:rPr b="1" i="0" lang="en-US" sz="3000" u="none" cap="none" strike="noStrike">
                  <a:solidFill>
                    <a:srgbClr val="53585F"/>
                  </a:solidFill>
                  <a:latin typeface="Helvetica Neue"/>
                  <a:ea typeface="Helvetica Neue"/>
                  <a:cs typeface="Helvetica Neue"/>
                  <a:sym typeface="Helvetica Neue"/>
                </a:rPr>
                <a:t>- One per location</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One lucky winner receives </a:t>
              </a:r>
              <a:r>
                <a:rPr lang="en-US" sz="3000">
                  <a:solidFill>
                    <a:srgbClr val="53585F"/>
                  </a:solidFill>
                  <a:latin typeface="Helvetica Neue"/>
                  <a:ea typeface="Helvetica Neue"/>
                  <a:cs typeface="Helvetica Neue"/>
                  <a:sym typeface="Helvetica Neue"/>
                </a:rPr>
                <a:t>US $100</a:t>
              </a:r>
              <a:r>
                <a:rPr b="0" i="0" lang="en-US" sz="3000" u="none" cap="none" strike="noStrike">
                  <a:solidFill>
                    <a:srgbClr val="53585F"/>
                  </a:solidFill>
                  <a:latin typeface="Helvetica Neue"/>
                  <a:ea typeface="Helvetica Neue"/>
                  <a:cs typeface="Helvetica Neue"/>
                  <a:sym typeface="Helvetica Neue"/>
                </a:rPr>
                <a:t> off </a:t>
              </a:r>
              <a:r>
                <a:rPr lang="en-US" sz="3000">
                  <a:solidFill>
                    <a:srgbClr val="53585F"/>
                  </a:solidFill>
                  <a:latin typeface="Helvetica Neue"/>
                  <a:ea typeface="Helvetica Neue"/>
                  <a:cs typeface="Helvetica Neue"/>
                  <a:sym typeface="Helvetica Neue"/>
                </a:rPr>
                <a:t>their </a:t>
              </a:r>
              <a:r>
                <a:rPr b="0" i="0" lang="en-US" sz="3000" u="none" cap="none" strike="noStrike">
                  <a:solidFill>
                    <a:srgbClr val="53585F"/>
                  </a:solidFill>
                  <a:latin typeface="Helvetica Neue"/>
                  <a:ea typeface="Helvetica Neue"/>
                  <a:cs typeface="Helvetica Neue"/>
                  <a:sym typeface="Helvetica Neue"/>
                </a:rPr>
                <a:t>Rosenfeld Media </a:t>
              </a:r>
              <a:r>
                <a:rPr lang="en-US" sz="3000">
                  <a:solidFill>
                    <a:srgbClr val="53585F"/>
                  </a:solidFill>
                  <a:latin typeface="Helvetica Neue"/>
                  <a:ea typeface="Helvetica Neue"/>
                  <a:cs typeface="Helvetica Neue"/>
                  <a:sym typeface="Helvetica Neue"/>
                </a:rPr>
                <a:t>purchase</a:t>
              </a:r>
              <a:endParaRPr/>
            </a:p>
          </p:txBody>
        </p:sp>
        <p:pic>
          <p:nvPicPr>
            <p:cNvPr descr="Rosenfeld.png" id="378" name="Google Shape;378;p62"/>
            <p:cNvPicPr preferRelativeResize="0"/>
            <p:nvPr/>
          </p:nvPicPr>
          <p:blipFill rotWithShape="1">
            <a:blip r:embed="rId3">
              <a:alphaModFix/>
            </a:blip>
            <a:srcRect b="0" l="0" r="0" t="0"/>
            <a:stretch/>
          </p:blipFill>
          <p:spPr>
            <a:xfrm>
              <a:off x="-424499" y="428748"/>
              <a:ext cx="4802002" cy="1730452"/>
            </a:xfrm>
            <a:prstGeom prst="rect">
              <a:avLst/>
            </a:prstGeom>
            <a:noFill/>
            <a:ln>
              <a:noFill/>
            </a:ln>
          </p:spPr>
        </p:pic>
      </p:grpSp>
      <p:grpSp>
        <p:nvGrpSpPr>
          <p:cNvPr id="379" name="Google Shape;379;p62"/>
          <p:cNvGrpSpPr/>
          <p:nvPr/>
        </p:nvGrpSpPr>
        <p:grpSpPr>
          <a:xfrm>
            <a:off x="4562218" y="7093953"/>
            <a:ext cx="15229594" cy="1061700"/>
            <a:chOff x="0" y="0"/>
            <a:chExt cx="15229594" cy="1061700"/>
          </a:xfrm>
        </p:grpSpPr>
        <p:sp>
          <p:nvSpPr>
            <p:cNvPr id="380" name="Google Shape;380;p62"/>
            <p:cNvSpPr txBox="1"/>
            <p:nvPr/>
          </p:nvSpPr>
          <p:spPr>
            <a:xfrm>
              <a:off x="5169694" y="0"/>
              <a:ext cx="10059900" cy="1061700"/>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Free Axure License - One per location</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One lucky winner will receive </a:t>
              </a:r>
              <a:r>
                <a:rPr b="1" i="0" lang="en-US" sz="3000" u="none" cap="none" strike="noStrike">
                  <a:solidFill>
                    <a:srgbClr val="53585F"/>
                  </a:solidFill>
                  <a:latin typeface="Helvetica Neue"/>
                  <a:ea typeface="Helvetica Neue"/>
                  <a:cs typeface="Helvetica Neue"/>
                  <a:sym typeface="Helvetica Neue"/>
                </a:rPr>
                <a:t>a free license</a:t>
              </a:r>
              <a:r>
                <a:rPr b="0" i="0" lang="en-US" sz="3000" u="none" cap="none" strike="noStrike">
                  <a:solidFill>
                    <a:srgbClr val="53585F"/>
                  </a:solidFill>
                  <a:latin typeface="Helvetica Neue"/>
                  <a:ea typeface="Helvetica Neue"/>
                  <a:cs typeface="Helvetica Neue"/>
                  <a:sym typeface="Helvetica Neue"/>
                </a:rPr>
                <a:t> for Axure.</a:t>
              </a:r>
              <a:endParaRPr/>
            </a:p>
          </p:txBody>
        </p:sp>
        <p:pic>
          <p:nvPicPr>
            <p:cNvPr descr="axure_0_0.png" id="381" name="Google Shape;381;p62"/>
            <p:cNvPicPr preferRelativeResize="0"/>
            <p:nvPr/>
          </p:nvPicPr>
          <p:blipFill rotWithShape="1">
            <a:blip r:embed="rId4">
              <a:alphaModFix/>
            </a:blip>
            <a:srcRect b="20894" l="0" r="0" t="20888"/>
            <a:stretch/>
          </p:blipFill>
          <p:spPr>
            <a:xfrm>
              <a:off x="0" y="87252"/>
              <a:ext cx="4229100" cy="887216"/>
            </a:xfrm>
            <a:prstGeom prst="rect">
              <a:avLst/>
            </a:prstGeom>
            <a:noFill/>
            <a:ln>
              <a:noFill/>
            </a:ln>
          </p:spPr>
        </p:pic>
      </p:grpSp>
      <p:grpSp>
        <p:nvGrpSpPr>
          <p:cNvPr id="382" name="Google Shape;382;p62"/>
          <p:cNvGrpSpPr/>
          <p:nvPr/>
        </p:nvGrpSpPr>
        <p:grpSpPr>
          <a:xfrm>
            <a:off x="4837759" y="9271578"/>
            <a:ext cx="15416353" cy="1564500"/>
            <a:chOff x="0" y="0"/>
            <a:chExt cx="15416353" cy="1564500"/>
          </a:xfrm>
        </p:grpSpPr>
        <p:pic>
          <p:nvPicPr>
            <p:cNvPr descr="protoio_logo (5).png" id="383" name="Google Shape;383;p62"/>
            <p:cNvPicPr preferRelativeResize="0"/>
            <p:nvPr/>
          </p:nvPicPr>
          <p:blipFill rotWithShape="1">
            <a:blip r:embed="rId5">
              <a:alphaModFix/>
            </a:blip>
            <a:srcRect b="0" l="0" r="0" t="0"/>
            <a:stretch/>
          </p:blipFill>
          <p:spPr>
            <a:xfrm>
              <a:off x="0" y="163138"/>
              <a:ext cx="3516953" cy="1238365"/>
            </a:xfrm>
            <a:prstGeom prst="rect">
              <a:avLst/>
            </a:prstGeom>
            <a:noFill/>
            <a:ln>
              <a:noFill/>
            </a:ln>
          </p:spPr>
        </p:pic>
        <p:sp>
          <p:nvSpPr>
            <p:cNvPr id="384" name="Google Shape;384;p62"/>
            <p:cNvSpPr txBox="1"/>
            <p:nvPr/>
          </p:nvSpPr>
          <p:spPr>
            <a:xfrm>
              <a:off x="4894153" y="0"/>
              <a:ext cx="10522200" cy="1564500"/>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Free proto.io 1-year freelancer plan - One per location</a:t>
              </a:r>
              <a:endParaRPr/>
            </a:p>
            <a:p>
              <a:pPr indent="0" lvl="0" marL="0" marR="0" rtl="0" algn="l">
                <a:lnSpc>
                  <a:spcPct val="110000"/>
                </a:lnSpc>
                <a:spcBef>
                  <a:spcPts val="0"/>
                </a:spcBef>
                <a:spcAft>
                  <a:spcPts val="0"/>
                </a:spcAft>
                <a:buClr>
                  <a:srgbClr val="53585F"/>
                </a:buClr>
                <a:buSzPts val="3000"/>
                <a:buFont typeface="Helvetica Neue"/>
                <a:buNone/>
              </a:pPr>
              <a:r>
                <a:rPr i="0" lang="en-US" sz="3000" u="none" cap="none" strike="noStrike">
                  <a:solidFill>
                    <a:srgbClr val="53585F"/>
                  </a:solidFill>
                  <a:latin typeface="Helvetica Neue"/>
                  <a:ea typeface="Helvetica Neue"/>
                  <a:cs typeface="Helvetica Neue"/>
                  <a:sym typeface="Helvetica Neue"/>
                </a:rPr>
                <a:t>One lucky winner will receive a free 1-year freelancer plan for proto.io.</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3"/>
          <p:cNvSpPr txBox="1"/>
          <p:nvPr/>
        </p:nvSpPr>
        <p:spPr>
          <a:xfrm>
            <a:off x="1695450" y="3137346"/>
            <a:ext cx="20993101" cy="5898305"/>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0100"/>
              <a:buFont typeface="Helvetica Neue"/>
              <a:buNone/>
            </a:pPr>
            <a:r>
              <a:rPr b="1" i="0" lang="en-US" sz="10100" u="none" cap="none" strike="noStrike">
                <a:solidFill>
                  <a:srgbClr val="FFFFFF"/>
                </a:solidFill>
                <a:latin typeface="Helvetica Neue"/>
                <a:ea typeface="Helvetica Neue"/>
                <a:cs typeface="Helvetica Neue"/>
                <a:sym typeface="Helvetica Neue"/>
              </a:rPr>
              <a:t>OFFICIAL HASHTAG: </a:t>
            </a:r>
            <a:endParaRPr b="1" i="0" sz="101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0100"/>
              <a:buFont typeface="Helvetica Neue"/>
              <a:buNone/>
            </a:pPr>
            <a:r>
              <a:rPr b="1" i="0" lang="en-US" sz="10100" u="none" cap="none" strike="noStrike">
                <a:solidFill>
                  <a:srgbClr val="FFFFFF"/>
                </a:solidFill>
                <a:latin typeface="Helvetica Neue"/>
                <a:ea typeface="Helvetica Neue"/>
                <a:cs typeface="Helvetica Neue"/>
                <a:sym typeface="Helvetica Neue"/>
              </a:rPr>
              <a:t>#WIAD1</a:t>
            </a:r>
            <a:r>
              <a:rPr b="1" lang="en-US" sz="10100">
                <a:solidFill>
                  <a:srgbClr val="FFFFFF"/>
                </a:solidFill>
                <a:latin typeface="Helvetica Neue"/>
                <a:ea typeface="Helvetica Neue"/>
                <a:cs typeface="Helvetica Neue"/>
                <a:sym typeface="Helvetica Neue"/>
              </a:rPr>
              <a:t>9</a:t>
            </a:r>
            <a:r>
              <a:rPr b="1" i="0" lang="en-US" sz="10100" u="none" cap="none" strike="noStrike">
                <a:solidFill>
                  <a:srgbClr val="FFFFFF"/>
                </a:solidFill>
                <a:latin typeface="Helvetica Neue"/>
                <a:ea typeface="Helvetica Neue"/>
                <a:cs typeface="Helvetica Neue"/>
                <a:sym typeface="Helvetica Neue"/>
              </a:rPr>
              <a:t>  </a:t>
            </a:r>
            <a:endParaRPr b="1" i="0" sz="101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0100"/>
              <a:buFont typeface="Helvetica Neue"/>
              <a:buNone/>
            </a:pPr>
            <a:r>
              <a:rPr b="1" lang="en-US" sz="10100">
                <a:solidFill>
                  <a:srgbClr val="FFFFFF"/>
                </a:solidFill>
                <a:latin typeface="Helvetica Neue"/>
                <a:ea typeface="Helvetica Neue"/>
                <a:cs typeface="Helvetica Neue"/>
                <a:sym typeface="Helvetica Neue"/>
              </a:rPr>
              <a:t>#DesignForDifference</a:t>
            </a:r>
            <a:endParaRPr b="1" sz="10100">
              <a:solidFill>
                <a:srgbClr val="FFFFFF"/>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4"/>
          <p:cNvSpPr txBox="1"/>
          <p:nvPr/>
        </p:nvSpPr>
        <p:spPr>
          <a:xfrm>
            <a:off x="1701800" y="3137346"/>
            <a:ext cx="20993101" cy="5898305"/>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0100"/>
              <a:buFont typeface="Helvetica Neue"/>
              <a:buNone/>
            </a:pPr>
            <a:r>
              <a:rPr b="1" i="0" lang="en-US" sz="10100" u="none" cap="none" strike="noStrike">
                <a:solidFill>
                  <a:srgbClr val="FFFFFF"/>
                </a:solidFill>
                <a:latin typeface="Helvetica Neue"/>
                <a:ea typeface="Helvetica Neue"/>
                <a:cs typeface="Helvetica Neue"/>
                <a:sym typeface="Helvetica Neue"/>
              </a:rPr>
              <a:t>WIFI INFO  </a:t>
            </a:r>
            <a:endParaRPr/>
          </a:p>
        </p:txBody>
      </p:sp>
      <p:sp>
        <p:nvSpPr>
          <p:cNvPr id="395" name="Google Shape;395;p64"/>
          <p:cNvSpPr txBox="1"/>
          <p:nvPr/>
        </p:nvSpPr>
        <p:spPr>
          <a:xfrm>
            <a:off x="6343505" y="7631128"/>
            <a:ext cx="11446384" cy="1155314"/>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FFFFFF"/>
              </a:buClr>
              <a:buSzPts val="7000"/>
              <a:buFont typeface="Helvetica Neue Light"/>
              <a:buNone/>
            </a:pPr>
            <a:r>
              <a:rPr b="0" i="0" lang="en-US" sz="7000" u="none" cap="none" strike="noStrike">
                <a:solidFill>
                  <a:srgbClr val="FFFFFF"/>
                </a:solidFill>
                <a:latin typeface="Helvetica Neue Light"/>
                <a:ea typeface="Helvetica Neue Light"/>
                <a:cs typeface="Helvetica Neue Light"/>
                <a:sym typeface="Helvetica Neue Light"/>
              </a:rPr>
              <a:t>ENTER CREDENTIALS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5"/>
          <p:cNvSpPr txBox="1"/>
          <p:nvPr>
            <p:ph idx="1" type="body"/>
          </p:nvPr>
        </p:nvSpPr>
        <p:spPr>
          <a:xfrm>
            <a:off x="2469389" y="4127500"/>
            <a:ext cx="21661305" cy="10922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7000"/>
              <a:buFont typeface="Helvetica Neue Light"/>
              <a:buNone/>
            </a:pPr>
            <a:r>
              <a:rPr lang="en-US" sz="7000">
                <a:solidFill>
                  <a:srgbClr val="000000"/>
                </a:solidFill>
                <a:latin typeface="Helvetica Neue Light"/>
                <a:ea typeface="Helvetica Neue Light"/>
                <a:cs typeface="Helvetica Neue Light"/>
                <a:sym typeface="Helvetica Neue Light"/>
              </a:rPr>
              <a:t>TODAY’S AGENDA</a:t>
            </a:r>
            <a:endParaRPr/>
          </a:p>
        </p:txBody>
      </p:sp>
      <p:sp>
        <p:nvSpPr>
          <p:cNvPr id="401" name="Google Shape;401;p65"/>
          <p:cNvSpPr txBox="1"/>
          <p:nvPr>
            <p:ph idx="3" type="body"/>
          </p:nvPr>
        </p:nvSpPr>
        <p:spPr>
          <a:xfrm>
            <a:off x="2463800" y="6286500"/>
            <a:ext cx="20148055" cy="3454400"/>
          </a:xfrm>
          <a:prstGeom prst="rect">
            <a:avLst/>
          </a:prstGeom>
          <a:noFill/>
          <a:ln>
            <a:noFill/>
          </a:ln>
        </p:spPr>
        <p:txBody>
          <a:bodyPr anchorCtr="0" anchor="t" bIns="0" lIns="0" spcFirstLastPara="1" rIns="0" wrap="square" tIns="0">
            <a:noAutofit/>
          </a:bodyPr>
          <a:lstStyle/>
          <a:p>
            <a:pPr indent="-341923" lvl="0" marL="341923" rtl="0" algn="l">
              <a:lnSpc>
                <a:spcPct val="130000"/>
              </a:lnSpc>
              <a:spcBef>
                <a:spcPts val="0"/>
              </a:spcBef>
              <a:spcAft>
                <a:spcPts val="0"/>
              </a:spcAft>
              <a:buClr>
                <a:srgbClr val="1395FC"/>
              </a:buClr>
              <a:buSzPts val="2100"/>
              <a:buFont typeface="Helvetica Neue Light"/>
              <a:buChar char="•"/>
            </a:pPr>
            <a:r>
              <a:rPr lang="en-US" sz="2800">
                <a:solidFill>
                  <a:srgbClr val="000000"/>
                </a:solidFill>
                <a:latin typeface="Helvetica Neue Light"/>
                <a:ea typeface="Helvetica Neue Light"/>
                <a:cs typeface="Helvetica Neue Light"/>
                <a:sym typeface="Helvetica Neue Light"/>
              </a:rPr>
              <a:t>XX:XX AM - XX:XX AM OPENING REMARKS BY ORGANIZER NAME</a:t>
            </a:r>
            <a:endParaRPr/>
          </a:p>
          <a:p>
            <a:pPr indent="-341923" lvl="0" marL="341923" rtl="0" algn="l">
              <a:lnSpc>
                <a:spcPct val="130000"/>
              </a:lnSpc>
              <a:spcBef>
                <a:spcPts val="0"/>
              </a:spcBef>
              <a:spcAft>
                <a:spcPts val="0"/>
              </a:spcAft>
              <a:buClr>
                <a:srgbClr val="1395FC"/>
              </a:buClr>
              <a:buSzPts val="2100"/>
              <a:buFont typeface="Helvetica Neue Light"/>
              <a:buChar char="•"/>
            </a:pPr>
            <a:r>
              <a:rPr lang="en-US" sz="2800">
                <a:solidFill>
                  <a:srgbClr val="000000"/>
                </a:solidFill>
                <a:latin typeface="Helvetica Neue Light"/>
                <a:ea typeface="Helvetica Neue Light"/>
                <a:cs typeface="Helvetica Neue Light"/>
                <a:sym typeface="Helvetica Neue Light"/>
              </a:rPr>
              <a:t>XX:XX AM - XX:XX AM SESSION 1 BY SPEAKER NAME</a:t>
            </a:r>
            <a:endParaRPr/>
          </a:p>
          <a:p>
            <a:pPr indent="-341923" lvl="0" marL="341923" rtl="0" algn="l">
              <a:lnSpc>
                <a:spcPct val="130000"/>
              </a:lnSpc>
              <a:spcBef>
                <a:spcPts val="0"/>
              </a:spcBef>
              <a:spcAft>
                <a:spcPts val="0"/>
              </a:spcAft>
              <a:buClr>
                <a:srgbClr val="1395FC"/>
              </a:buClr>
              <a:buSzPts val="2100"/>
              <a:buFont typeface="Helvetica Neue Light"/>
              <a:buChar char="•"/>
            </a:pPr>
            <a:r>
              <a:rPr lang="en-US" sz="2800">
                <a:solidFill>
                  <a:srgbClr val="000000"/>
                </a:solidFill>
                <a:latin typeface="Helvetica Neue Light"/>
                <a:ea typeface="Helvetica Neue Light"/>
                <a:cs typeface="Helvetica Neue Light"/>
                <a:sym typeface="Helvetica Neue Light"/>
              </a:rPr>
              <a:t>XX:XX AM - XX:XX AM SESSION 2 BY SPEAKER NAME</a:t>
            </a:r>
            <a:endParaRPr/>
          </a:p>
          <a:p>
            <a:pPr indent="-341923" lvl="0" marL="341923" rtl="0" algn="l">
              <a:lnSpc>
                <a:spcPct val="130000"/>
              </a:lnSpc>
              <a:spcBef>
                <a:spcPts val="0"/>
              </a:spcBef>
              <a:spcAft>
                <a:spcPts val="0"/>
              </a:spcAft>
              <a:buClr>
                <a:srgbClr val="1395FC"/>
              </a:buClr>
              <a:buSzPts val="2100"/>
              <a:buFont typeface="Helvetica Neue Light"/>
              <a:buChar char="•"/>
            </a:pPr>
            <a:r>
              <a:rPr lang="en-US" sz="2800">
                <a:solidFill>
                  <a:srgbClr val="000000"/>
                </a:solidFill>
                <a:latin typeface="Helvetica Neue Light"/>
                <a:ea typeface="Helvetica Neue Light"/>
                <a:cs typeface="Helvetica Neue Light"/>
                <a:sym typeface="Helvetica Neue Light"/>
              </a:rPr>
              <a:t>XX:XX AM - XX:XX AM SESSION 3 BY SPEAKER NAME</a:t>
            </a:r>
            <a:endParaRPr/>
          </a:p>
          <a:p>
            <a:pPr indent="-208573" lvl="0" marL="341923" rtl="0" algn="l">
              <a:lnSpc>
                <a:spcPct val="130000"/>
              </a:lnSpc>
              <a:spcBef>
                <a:spcPts val="0"/>
              </a:spcBef>
              <a:spcAft>
                <a:spcPts val="0"/>
              </a:spcAft>
              <a:buClr>
                <a:srgbClr val="1395FC"/>
              </a:buClr>
              <a:buSzPts val="2100"/>
              <a:buFont typeface="Helvetica Neue Light"/>
              <a:buNone/>
            </a:pPr>
            <a:r>
              <a:t/>
            </a:r>
            <a:endParaRPr sz="28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6"/>
          <p:cNvSpPr txBox="1"/>
          <p:nvPr>
            <p:ph type="title"/>
          </p:nvPr>
        </p:nvSpPr>
        <p:spPr>
          <a:xfrm>
            <a:off x="1701800" y="3137346"/>
            <a:ext cx="20993101" cy="4863853"/>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Clr>
                <a:srgbClr val="FFFFFF"/>
              </a:buClr>
              <a:buSzPts val="10100"/>
              <a:buFont typeface="Helvetica Neue"/>
              <a:buNone/>
            </a:pPr>
            <a:r>
              <a:rPr b="0" lang="en-US" sz="10100">
                <a:solidFill>
                  <a:srgbClr val="FFFFFF"/>
                </a:solidFill>
              </a:rPr>
              <a:t>[ closing slides…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1701800" y="1897900"/>
            <a:ext cx="20993100" cy="9097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FFFFFF"/>
              </a:buClr>
              <a:buSzPts val="16200"/>
              <a:buFont typeface="Helvetica Neue"/>
              <a:buNone/>
            </a:pPr>
            <a:r>
              <a:rPr lang="en-US" sz="16200">
                <a:latin typeface="Helvetica Neue"/>
                <a:ea typeface="Helvetica Neue"/>
                <a:cs typeface="Helvetica Neue"/>
                <a:sym typeface="Helvetica Neue"/>
              </a:rPr>
              <a:t>SEE YOU NEXT YEAR!</a:t>
            </a:r>
            <a:endParaRPr sz="16200">
              <a:latin typeface="Helvetica Neue"/>
              <a:ea typeface="Helvetica Neue"/>
              <a:cs typeface="Helvetica Neue"/>
              <a:sym typeface="Helvetica Neue"/>
            </a:endParaRPr>
          </a:p>
          <a:p>
            <a:pPr indent="0" lvl="0" marL="0" marR="0" rtl="0" algn="ctr">
              <a:lnSpc>
                <a:spcPct val="80000"/>
              </a:lnSpc>
              <a:spcBef>
                <a:spcPts val="0"/>
              </a:spcBef>
              <a:spcAft>
                <a:spcPts val="0"/>
              </a:spcAft>
              <a:buClr>
                <a:srgbClr val="FFFFFF"/>
              </a:buClr>
              <a:buSzPts val="16200"/>
              <a:buFont typeface="Helvetica Neue"/>
              <a:buNone/>
            </a:pPr>
            <a:r>
              <a:rPr lang="en-US" sz="16200"/>
              <a:t>February 22, 2020</a:t>
            </a:r>
            <a:endParaRPr sz="16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45"/>
          <p:cNvPicPr preferRelativeResize="0"/>
          <p:nvPr/>
        </p:nvPicPr>
        <p:blipFill rotWithShape="1">
          <a:blip r:embed="rId3">
            <a:alphaModFix/>
          </a:blip>
          <a:srcRect b="0" l="0" r="8223" t="0"/>
          <a:stretch/>
        </p:blipFill>
        <p:spPr>
          <a:xfrm>
            <a:off x="1730885" y="889200"/>
            <a:ext cx="20922202" cy="116953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46"/>
          <p:cNvPicPr preferRelativeResize="0"/>
          <p:nvPr/>
        </p:nvPicPr>
        <p:blipFill>
          <a:blip r:embed="rId3">
            <a:alphaModFix/>
          </a:blip>
          <a:stretch>
            <a:fillRect/>
          </a:stretch>
        </p:blipFill>
        <p:spPr>
          <a:xfrm>
            <a:off x="878051" y="769738"/>
            <a:ext cx="22705931" cy="121809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47"/>
          <p:cNvPicPr preferRelativeResize="0"/>
          <p:nvPr/>
        </p:nvPicPr>
        <p:blipFill rotWithShape="1">
          <a:blip r:embed="rId3">
            <a:alphaModFix/>
          </a:blip>
          <a:srcRect b="0" l="0" r="13733" t="0"/>
          <a:stretch/>
        </p:blipFill>
        <p:spPr>
          <a:xfrm>
            <a:off x="1950616" y="709181"/>
            <a:ext cx="20334070" cy="117442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48"/>
          <p:cNvPicPr preferRelativeResize="0"/>
          <p:nvPr/>
        </p:nvPicPr>
        <p:blipFill>
          <a:blip r:embed="rId3">
            <a:alphaModFix/>
          </a:blip>
          <a:stretch>
            <a:fillRect/>
          </a:stretch>
        </p:blipFill>
        <p:spPr>
          <a:xfrm>
            <a:off x="1799200" y="705133"/>
            <a:ext cx="21597664" cy="116180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49"/>
          <p:cNvPicPr preferRelativeResize="0"/>
          <p:nvPr/>
        </p:nvPicPr>
        <p:blipFill rotWithShape="1">
          <a:blip r:embed="rId3">
            <a:alphaModFix/>
          </a:blip>
          <a:srcRect b="0" l="0" r="12937" t="0"/>
          <a:stretch/>
        </p:blipFill>
        <p:spPr>
          <a:xfrm>
            <a:off x="1950600" y="700400"/>
            <a:ext cx="20234596" cy="115802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50"/>
          <p:cNvPicPr preferRelativeResize="0"/>
          <p:nvPr/>
        </p:nvPicPr>
        <p:blipFill>
          <a:blip r:embed="rId3">
            <a:alphaModFix/>
          </a:blip>
          <a:stretch>
            <a:fillRect/>
          </a:stretch>
        </p:blipFill>
        <p:spPr>
          <a:xfrm>
            <a:off x="406400" y="2504339"/>
            <a:ext cx="23571197" cy="87908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51"/>
          <p:cNvSpPr txBox="1"/>
          <p:nvPr>
            <p:ph idx="1" type="body"/>
          </p:nvPr>
        </p:nvSpPr>
        <p:spPr>
          <a:xfrm>
            <a:off x="2566925" y="878349"/>
            <a:ext cx="21661305" cy="1053714"/>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7000"/>
              <a:buFont typeface="Helvetica Neue Light"/>
              <a:buNone/>
            </a:pPr>
            <a:r>
              <a:rPr lang="en-US" sz="7000">
                <a:solidFill>
                  <a:srgbClr val="000000"/>
                </a:solidFill>
                <a:latin typeface="Helvetica Neue Light"/>
                <a:ea typeface="Helvetica Neue Light"/>
                <a:cs typeface="Helvetica Neue Light"/>
                <a:sym typeface="Helvetica Neue Light"/>
              </a:rPr>
              <a:t>WIAD GLOBAL LEADERSHIP TEAM </a:t>
            </a:r>
            <a:endParaRPr/>
          </a:p>
        </p:txBody>
      </p:sp>
      <p:sp>
        <p:nvSpPr>
          <p:cNvPr id="264" name="Google Shape;264;p51"/>
          <p:cNvSpPr txBox="1"/>
          <p:nvPr/>
        </p:nvSpPr>
        <p:spPr>
          <a:xfrm>
            <a:off x="15728363" y="7215725"/>
            <a:ext cx="4513800" cy="691800"/>
          </a:xfrm>
          <a:prstGeom prst="rect">
            <a:avLst/>
          </a:prstGeom>
          <a:noFill/>
          <a:ln>
            <a:noFill/>
          </a:ln>
        </p:spPr>
        <p:txBody>
          <a:bodyPr anchorCtr="0" anchor="t" bIns="0" lIns="0" spcFirstLastPara="1" rIns="0" wrap="square" tIns="0">
            <a:noAutofit/>
          </a:bodyPr>
          <a:lstStyle/>
          <a:p>
            <a:pPr indent="0" lvl="1" marL="0" marR="0" rtl="0" algn="ctr">
              <a:lnSpc>
                <a:spcPct val="90000"/>
              </a:lnSpc>
              <a:spcBef>
                <a:spcPts val="0"/>
              </a:spcBef>
              <a:spcAft>
                <a:spcPts val="0"/>
              </a:spcAft>
              <a:buClr>
                <a:srgbClr val="000000"/>
              </a:buClr>
              <a:buSzPts val="2400"/>
              <a:buFont typeface="Helvetica Neue"/>
              <a:buNone/>
            </a:pPr>
            <a:r>
              <a:rPr lang="en-US" sz="3000">
                <a:solidFill>
                  <a:schemeClr val="dk2"/>
                </a:solidFill>
                <a:latin typeface="Helvetica Neue"/>
                <a:ea typeface="Helvetica Neue"/>
                <a:cs typeface="Helvetica Neue"/>
                <a:sym typeface="Helvetica Neue"/>
              </a:rPr>
              <a:t>EUGENIO MONFORTE</a:t>
            </a:r>
            <a:endParaRPr sz="3000">
              <a:solidFill>
                <a:schemeClr val="dk2"/>
              </a:solidFill>
              <a:latin typeface="Helvetica Neue"/>
              <a:ea typeface="Helvetica Neue"/>
              <a:cs typeface="Helvetica Neue"/>
              <a:sym typeface="Helvetica Neue"/>
            </a:endParaRPr>
          </a:p>
          <a:p>
            <a:pPr indent="0" lvl="1" marL="0" marR="0" rtl="0" algn="ctr">
              <a:lnSpc>
                <a:spcPct val="90000"/>
              </a:lnSpc>
              <a:spcBef>
                <a:spcPts val="0"/>
              </a:spcBef>
              <a:spcAft>
                <a:spcPts val="0"/>
              </a:spcAft>
              <a:buClr>
                <a:srgbClr val="53585F"/>
              </a:buClr>
              <a:buSzPts val="2400"/>
              <a:buFont typeface="Helvetica Neue"/>
              <a:buNone/>
            </a:pPr>
            <a:r>
              <a:rPr i="0" lang="en-US" sz="3000" u="none" cap="none" strike="noStrike">
                <a:solidFill>
                  <a:schemeClr val="dk2"/>
                </a:solidFill>
                <a:latin typeface="Helvetica Neue"/>
                <a:ea typeface="Helvetica Neue"/>
                <a:cs typeface="Helvetica Neue"/>
                <a:sym typeface="Helvetica Neue"/>
              </a:rPr>
              <a:t>Regional Director, </a:t>
            </a:r>
            <a:endParaRPr i="0" sz="3000" u="none" cap="none" strike="noStrike">
              <a:solidFill>
                <a:schemeClr val="dk2"/>
              </a:solidFill>
              <a:latin typeface="Helvetica Neue"/>
              <a:ea typeface="Helvetica Neue"/>
              <a:cs typeface="Helvetica Neue"/>
              <a:sym typeface="Helvetica Neue"/>
            </a:endParaRPr>
          </a:p>
          <a:p>
            <a:pPr indent="0" lvl="1" marL="0" marR="0" rtl="0" algn="ctr">
              <a:lnSpc>
                <a:spcPct val="90000"/>
              </a:lnSpc>
              <a:spcBef>
                <a:spcPts val="0"/>
              </a:spcBef>
              <a:spcAft>
                <a:spcPts val="0"/>
              </a:spcAft>
              <a:buClr>
                <a:srgbClr val="53585F"/>
              </a:buClr>
              <a:buSzPts val="2400"/>
              <a:buFont typeface="Helvetica Neue"/>
              <a:buNone/>
            </a:pPr>
            <a:r>
              <a:rPr i="0" lang="en-US" sz="3000" u="none" cap="none" strike="noStrike">
                <a:solidFill>
                  <a:schemeClr val="dk2"/>
                </a:solidFill>
                <a:latin typeface="Helvetica Neue"/>
                <a:ea typeface="Helvetica Neue"/>
                <a:cs typeface="Helvetica Neue"/>
                <a:sym typeface="Helvetica Neue"/>
              </a:rPr>
              <a:t>Latin </a:t>
            </a:r>
            <a:r>
              <a:rPr lang="en-US" sz="3000">
                <a:solidFill>
                  <a:schemeClr val="dk2"/>
                </a:solidFill>
                <a:latin typeface="Helvetica Neue"/>
                <a:ea typeface="Helvetica Neue"/>
                <a:cs typeface="Helvetica Neue"/>
                <a:sym typeface="Helvetica Neue"/>
              </a:rPr>
              <a:t>America</a:t>
            </a:r>
            <a:endParaRPr sz="3000">
              <a:solidFill>
                <a:schemeClr val="dk2"/>
              </a:solidFill>
              <a:latin typeface="Helvetica Neue"/>
              <a:ea typeface="Helvetica Neue"/>
              <a:cs typeface="Helvetica Neue"/>
              <a:sym typeface="Helvetica Neue"/>
            </a:endParaRPr>
          </a:p>
        </p:txBody>
      </p:sp>
      <p:sp>
        <p:nvSpPr>
          <p:cNvPr id="265" name="Google Shape;265;p51"/>
          <p:cNvSpPr txBox="1"/>
          <p:nvPr/>
        </p:nvSpPr>
        <p:spPr>
          <a:xfrm>
            <a:off x="9788538" y="7215725"/>
            <a:ext cx="5175900" cy="12222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Helvetica Neue"/>
              <a:buNone/>
            </a:pPr>
            <a:r>
              <a:rPr lang="en-US" sz="3000">
                <a:solidFill>
                  <a:schemeClr val="dk2"/>
                </a:solidFill>
                <a:latin typeface="Helvetica Neue"/>
                <a:ea typeface="Helvetica Neue"/>
                <a:cs typeface="Helvetica Neue"/>
                <a:sym typeface="Helvetica Neue"/>
              </a:rPr>
              <a:t>CATHERINE FLOURNOY</a:t>
            </a:r>
            <a:endParaRPr sz="3000">
              <a:solidFill>
                <a:schemeClr val="dk2"/>
              </a:solidFill>
              <a:latin typeface="Helvetica Neue"/>
              <a:ea typeface="Helvetica Neue"/>
              <a:cs typeface="Helvetica Neue"/>
              <a:sym typeface="Helvetica Neue"/>
            </a:endParaRPr>
          </a:p>
          <a:p>
            <a:pPr indent="0" lvl="0" marL="0" marR="0" rtl="0" algn="ctr">
              <a:lnSpc>
                <a:spcPct val="90000"/>
              </a:lnSpc>
              <a:spcBef>
                <a:spcPts val="0"/>
              </a:spcBef>
              <a:spcAft>
                <a:spcPts val="0"/>
              </a:spcAft>
              <a:buClr>
                <a:srgbClr val="53585F"/>
              </a:buClr>
              <a:buSzPts val="2400"/>
              <a:buFont typeface="Helvetica Neue"/>
              <a:buNone/>
            </a:pPr>
            <a:r>
              <a:rPr i="0" lang="en-US" sz="3000" u="none" cap="none" strike="noStrike">
                <a:solidFill>
                  <a:schemeClr val="dk2"/>
                </a:solidFill>
                <a:latin typeface="Helvetica Neue"/>
                <a:ea typeface="Helvetica Neue"/>
                <a:cs typeface="Helvetica Neue"/>
                <a:sym typeface="Helvetica Neue"/>
              </a:rPr>
              <a:t>Social Media Director</a:t>
            </a:r>
            <a:endParaRPr sz="3000">
              <a:solidFill>
                <a:schemeClr val="dk2"/>
              </a:solidFill>
              <a:latin typeface="Helvetica Neue"/>
              <a:ea typeface="Helvetica Neue"/>
              <a:cs typeface="Helvetica Neue"/>
              <a:sym typeface="Helvetica Neue"/>
            </a:endParaRPr>
          </a:p>
        </p:txBody>
      </p:sp>
      <p:sp>
        <p:nvSpPr>
          <p:cNvPr id="266" name="Google Shape;266;p51"/>
          <p:cNvSpPr txBox="1"/>
          <p:nvPr/>
        </p:nvSpPr>
        <p:spPr>
          <a:xfrm>
            <a:off x="4384461" y="7215725"/>
            <a:ext cx="3552900" cy="6918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Helvetica Neue"/>
              <a:buNone/>
            </a:pPr>
            <a:r>
              <a:rPr i="0" lang="en-US" sz="3000" u="none" cap="none" strike="noStrike">
                <a:solidFill>
                  <a:schemeClr val="dk2"/>
                </a:solidFill>
                <a:latin typeface="Helvetica Neue"/>
                <a:ea typeface="Helvetica Neue"/>
                <a:cs typeface="Helvetica Neue"/>
                <a:sym typeface="Helvetica Neue"/>
              </a:rPr>
              <a:t>GRACE LAU</a:t>
            </a:r>
            <a:endParaRPr sz="3000">
              <a:solidFill>
                <a:schemeClr val="dk2"/>
              </a:solidFill>
              <a:latin typeface="Helvetica Neue"/>
              <a:ea typeface="Helvetica Neue"/>
              <a:cs typeface="Helvetica Neue"/>
              <a:sym typeface="Helvetica Neue"/>
            </a:endParaRPr>
          </a:p>
          <a:p>
            <a:pPr indent="0" lvl="0" marL="0" marR="0" rtl="0" algn="ctr">
              <a:lnSpc>
                <a:spcPct val="90000"/>
              </a:lnSpc>
              <a:spcBef>
                <a:spcPts val="0"/>
              </a:spcBef>
              <a:spcAft>
                <a:spcPts val="0"/>
              </a:spcAft>
              <a:buClr>
                <a:srgbClr val="53585F"/>
              </a:buClr>
              <a:buSzPts val="2400"/>
              <a:buFont typeface="Helvetica Neue"/>
              <a:buNone/>
            </a:pPr>
            <a:r>
              <a:rPr lang="en-US" sz="3000">
                <a:solidFill>
                  <a:schemeClr val="dk2"/>
                </a:solidFill>
                <a:latin typeface="Helvetica Neue"/>
                <a:ea typeface="Helvetica Neue"/>
                <a:cs typeface="Helvetica Neue"/>
                <a:sym typeface="Helvetica Neue"/>
              </a:rPr>
              <a:t>Executive Producer</a:t>
            </a:r>
            <a:endParaRPr sz="3000">
              <a:solidFill>
                <a:schemeClr val="dk2"/>
              </a:solidFill>
              <a:latin typeface="Helvetica Neue"/>
              <a:ea typeface="Helvetica Neue"/>
              <a:cs typeface="Helvetica Neue"/>
              <a:sym typeface="Helvetica Neue"/>
            </a:endParaRPr>
          </a:p>
        </p:txBody>
      </p:sp>
      <p:pic>
        <p:nvPicPr>
          <p:cNvPr id="267" name="Google Shape;267;p51"/>
          <p:cNvPicPr preferRelativeResize="0"/>
          <p:nvPr/>
        </p:nvPicPr>
        <p:blipFill>
          <a:blip r:embed="rId3">
            <a:alphaModFix/>
          </a:blip>
          <a:stretch>
            <a:fillRect/>
          </a:stretch>
        </p:blipFill>
        <p:spPr>
          <a:xfrm>
            <a:off x="10355664" y="2689875"/>
            <a:ext cx="4041648" cy="4041648"/>
          </a:xfrm>
          <a:prstGeom prst="rect">
            <a:avLst/>
          </a:prstGeom>
          <a:noFill/>
          <a:ln>
            <a:noFill/>
          </a:ln>
        </p:spPr>
      </p:pic>
      <p:pic>
        <p:nvPicPr>
          <p:cNvPr id="268" name="Google Shape;268;p51"/>
          <p:cNvPicPr preferRelativeResize="0"/>
          <p:nvPr/>
        </p:nvPicPr>
        <p:blipFill>
          <a:blip r:embed="rId4">
            <a:alphaModFix/>
          </a:blip>
          <a:stretch>
            <a:fillRect/>
          </a:stretch>
        </p:blipFill>
        <p:spPr>
          <a:xfrm>
            <a:off x="16202263" y="2689875"/>
            <a:ext cx="4041648" cy="4041648"/>
          </a:xfrm>
          <a:prstGeom prst="rect">
            <a:avLst/>
          </a:prstGeom>
          <a:noFill/>
          <a:ln>
            <a:noFill/>
          </a:ln>
        </p:spPr>
      </p:pic>
      <p:pic>
        <p:nvPicPr>
          <p:cNvPr id="269" name="Google Shape;269;p51"/>
          <p:cNvPicPr preferRelativeResize="0"/>
          <p:nvPr/>
        </p:nvPicPr>
        <p:blipFill>
          <a:blip r:embed="rId5">
            <a:alphaModFix/>
          </a:blip>
          <a:stretch>
            <a:fillRect/>
          </a:stretch>
        </p:blipFill>
        <p:spPr>
          <a:xfrm>
            <a:off x="4140088" y="2689875"/>
            <a:ext cx="4041648" cy="4041648"/>
          </a:xfrm>
          <a:prstGeom prst="rect">
            <a:avLst/>
          </a:prstGeom>
          <a:noFill/>
          <a:ln>
            <a:noFill/>
          </a:ln>
        </p:spPr>
      </p:pic>
      <p:sp>
        <p:nvSpPr>
          <p:cNvPr id="270" name="Google Shape;270;p51"/>
          <p:cNvSpPr txBox="1"/>
          <p:nvPr/>
        </p:nvSpPr>
        <p:spPr>
          <a:xfrm>
            <a:off x="6325385" y="12186654"/>
            <a:ext cx="6041700" cy="882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3000"/>
              <a:buFont typeface="Helvetica Neue"/>
              <a:buNone/>
            </a:pPr>
            <a:r>
              <a:rPr lang="en-US" sz="3000">
                <a:solidFill>
                  <a:schemeClr val="dk1"/>
                </a:solidFill>
                <a:latin typeface="Helvetica Neue"/>
                <a:ea typeface="Helvetica Neue"/>
                <a:cs typeface="Helvetica Neue"/>
                <a:sym typeface="Helvetica Neue"/>
              </a:rPr>
              <a:t>BRAM WESSEL</a:t>
            </a:r>
            <a:endParaRPr sz="3000">
              <a:solidFill>
                <a:schemeClr val="dk1"/>
              </a:solidFill>
              <a:latin typeface="Helvetica Neue"/>
              <a:ea typeface="Helvetica Neue"/>
              <a:cs typeface="Helvetica Neue"/>
              <a:sym typeface="Helvetica Neue"/>
            </a:endParaRPr>
          </a:p>
          <a:p>
            <a:pPr indent="0" lvl="0" marL="0" marR="0" rtl="0" algn="ctr">
              <a:lnSpc>
                <a:spcPct val="90000"/>
              </a:lnSpc>
              <a:spcBef>
                <a:spcPts val="0"/>
              </a:spcBef>
              <a:spcAft>
                <a:spcPts val="0"/>
              </a:spcAft>
              <a:buClr>
                <a:srgbClr val="53585F"/>
              </a:buClr>
              <a:buSzPts val="3000"/>
              <a:buFont typeface="Helvetica Neue"/>
              <a:buNone/>
            </a:pPr>
            <a:r>
              <a:rPr lang="en-US" sz="3000">
                <a:solidFill>
                  <a:schemeClr val="dk1"/>
                </a:solidFill>
                <a:latin typeface="Helvetica Neue"/>
                <a:ea typeface="Helvetica Neue"/>
                <a:cs typeface="Helvetica Neue"/>
                <a:sym typeface="Helvetica Neue"/>
              </a:rPr>
              <a:t>Sponsorship Director</a:t>
            </a:r>
            <a:endParaRPr sz="3000">
              <a:solidFill>
                <a:schemeClr val="dk1"/>
              </a:solidFill>
              <a:latin typeface="Helvetica Neue"/>
              <a:ea typeface="Helvetica Neue"/>
              <a:cs typeface="Helvetica Neue"/>
              <a:sym typeface="Helvetica Neue"/>
            </a:endParaRPr>
          </a:p>
        </p:txBody>
      </p:sp>
      <p:pic>
        <p:nvPicPr>
          <p:cNvPr id="271" name="Google Shape;271;p51"/>
          <p:cNvPicPr preferRelativeResize="0"/>
          <p:nvPr/>
        </p:nvPicPr>
        <p:blipFill>
          <a:blip r:embed="rId6">
            <a:alphaModFix/>
          </a:blip>
          <a:stretch>
            <a:fillRect/>
          </a:stretch>
        </p:blipFill>
        <p:spPr>
          <a:xfrm>
            <a:off x="7715680" y="8751823"/>
            <a:ext cx="3143250" cy="3143250"/>
          </a:xfrm>
          <a:prstGeom prst="rect">
            <a:avLst/>
          </a:prstGeom>
          <a:noFill/>
          <a:ln>
            <a:noFill/>
          </a:ln>
        </p:spPr>
      </p:pic>
      <p:pic>
        <p:nvPicPr>
          <p:cNvPr descr="pasted-image.tiff" id="272" name="Google Shape;272;p51"/>
          <p:cNvPicPr preferRelativeResize="0"/>
          <p:nvPr/>
        </p:nvPicPr>
        <p:blipFill rotWithShape="1">
          <a:blip r:embed="rId7">
            <a:alphaModFix/>
          </a:blip>
          <a:srcRect b="0" l="0" r="0" t="0"/>
          <a:stretch/>
        </p:blipFill>
        <p:spPr>
          <a:xfrm>
            <a:off x="13464998" y="8751830"/>
            <a:ext cx="3145536" cy="3145536"/>
          </a:xfrm>
          <a:prstGeom prst="rect">
            <a:avLst/>
          </a:prstGeom>
          <a:noFill/>
          <a:ln>
            <a:noFill/>
          </a:ln>
        </p:spPr>
      </p:pic>
      <p:sp>
        <p:nvSpPr>
          <p:cNvPr id="273" name="Google Shape;273;p51"/>
          <p:cNvSpPr txBox="1"/>
          <p:nvPr/>
        </p:nvSpPr>
        <p:spPr>
          <a:xfrm>
            <a:off x="12016916" y="12157136"/>
            <a:ext cx="6041700" cy="882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3000"/>
              <a:buFont typeface="Helvetica Neue"/>
              <a:buNone/>
            </a:pPr>
            <a:r>
              <a:rPr i="0" lang="en-US" sz="3000" u="none" cap="none" strike="noStrike">
                <a:solidFill>
                  <a:schemeClr val="dk1"/>
                </a:solidFill>
                <a:latin typeface="Helvetica Neue"/>
                <a:ea typeface="Helvetica Neue"/>
                <a:cs typeface="Helvetica Neue"/>
                <a:sym typeface="Helvetica Neue"/>
              </a:rPr>
              <a:t>AMY ESPINOSA</a:t>
            </a:r>
            <a:endParaRPr sz="3000">
              <a:solidFill>
                <a:schemeClr val="dk1"/>
              </a:solidFill>
              <a:latin typeface="Helvetica Neue"/>
              <a:ea typeface="Helvetica Neue"/>
              <a:cs typeface="Helvetica Neue"/>
              <a:sym typeface="Helvetica Neue"/>
            </a:endParaRPr>
          </a:p>
          <a:p>
            <a:pPr indent="0" lvl="0" marL="0" marR="0" rtl="0" algn="ctr">
              <a:lnSpc>
                <a:spcPct val="90000"/>
              </a:lnSpc>
              <a:spcBef>
                <a:spcPts val="0"/>
              </a:spcBef>
              <a:spcAft>
                <a:spcPts val="0"/>
              </a:spcAft>
              <a:buClr>
                <a:srgbClr val="53585F"/>
              </a:buClr>
              <a:buSzPts val="3000"/>
              <a:buFont typeface="Helvetica Neue"/>
              <a:buNone/>
            </a:pPr>
            <a:r>
              <a:rPr lang="en-US" sz="3000">
                <a:solidFill>
                  <a:schemeClr val="dk1"/>
                </a:solidFill>
                <a:latin typeface="Helvetica Neue"/>
                <a:ea typeface="Helvetica Neue"/>
                <a:cs typeface="Helvetica Neue"/>
                <a:sym typeface="Helvetica Neue"/>
              </a:rPr>
              <a:t>IAI Treasurer</a:t>
            </a:r>
            <a:endParaRPr sz="3000">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